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A0E46F7-077A-42B9-A958-AB97494B6C4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11108-969E-48D8-BE95-6D7E40BAD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0DEA9-6287-4096-861F-CF11F2E2E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4FC30-80CB-4948-BE47-ED24AA318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0AF71-FAA1-450B-9174-276DAE01A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B5FB6-32D2-4E44-8EA7-B668880EA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1E1244-1CC8-426B-8A12-B80CACB8F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0D4740-5F09-4A3C-A26F-01CB8C244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C6546-6BE8-4648-8E5B-7265BC0B4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17E3F-AA94-4B9F-822C-544021013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C9CDA-803C-45B3-8249-5BD50F019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FA5A0-584D-4518-81D6-424A1EC74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B02A3FC-CCEF-48F4-909A-F2E324EBF77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137AD4E-5A2F-40F8-9090-0DA00EFBBC7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4201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学校教育工作者在学生心理健康培训中的作用和责任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学生心理健康问题分析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学校教育工作者的角色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案例分析与讨论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实践与应用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学校教育工作者的定义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负责学生心理问题的疏导和支持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为学生提供心理咨询服务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开展心理健康教育活动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心理健康教育师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学生心理健康直接关系到学习效果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心理健康问题会影响学生日常生活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心态问题可能会影响学生未来发展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学生心理健康问题的现状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学习压力导致学生焦虑情绪增加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焦虑情绪增加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面对挫折学生缺乏自我调节能力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挫折感日益加深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社交问题和学业困扰可能引发抑郁症状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抑郁症状增多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提供心理健康服务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开展心理辅导活动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组织心理健康教育讲座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培训学生心理健康意识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组织心理素质培训课程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推动心理健康教育政策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建立心理健康支持体系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建设心理咨询中心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设立心理健康热线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学校教育工作者的作用与责任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监测学生心理健康状态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定期进行心理测评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观察学生行为变化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学校教育工作者的作用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学校教育工作者在学生心理健康培训中扮演着至关重要的角色，他们不仅要关注学生心理健康问题的发展趋势，还需要及时提供心理支持和服务，维护校园心理健康的良好氛围。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学生心理健康问题分析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学生心理健康问题的多样性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学生心理健康问题具有多样性，其中包括焦虑、抑郁、压力过大、人际关系问题等。这些问题影响着学生的学习和生活，需要及时有效的干预措施。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影响学生心理健康的因素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家庭关系对学生心理健康有重要影响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学习任务过重会增加学生的心理负担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社交问题也是学生心理健康的重要影响因素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常见的学生心理健康问题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考试压力、复习困难等导致的焦虑问题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学习焦虑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学生面对新环境、新挑战时的压力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适应压力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友情、恋爱等社交关系引发的问题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人际关系问题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提供学生心理问题的咨询服务和支持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心理疏导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通过心理辅导等方式帮助学生释放心理压力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心理干预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针对不同问题采取相应干预措施，如认知行为疗法等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学生心理健康问题的预防与干预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为学生提供心理健康知识的教育和培训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教育工作者在学生心理健康培训中扮演着重要角色，他们需要关注学生的心理健康问题，采取有效措施进行预防和干预，帮助学生健康成长。通过理解学生心理健康问题的多样性和影响因素，学校可以更好地支持学生的心理健康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学校教育工作者的角色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监测学生心理健康问题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学校教育工作者需要定期监测学生的心理健康情况，及时发现问题，做好干预工作。通过有效的监测机制，可以帮助学生及时应对心理健康问题，保障他们的学习和生活质量。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提供心理支持与辅导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提供情绪安抚和支持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为学生解决心理困扰和问题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提供随时咨询的服务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心理热线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开展心理健康教育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将心理健康教育融入课程体系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课程设置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组织专题讲座，提升学生心理健康意识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帮助学生了解自身心理状况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心理测试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协助学校制定心理健康政策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与学校领导合作，制定相关政策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整合学校内外资源，支持政策执行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资源整合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推广政策，提升学校心理健康意识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宣传推广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https://d.book118.com/526142015012010104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学校教育工作者在学生心理健康培训中的作用和责任</vt:lpstr>
      <vt:lpstr>目录</vt:lpstr>
      <vt:lpstr>第一章 简介</vt:lpstr>
      <vt:lpstr>学校教育工作者的定义</vt:lpstr>
      <vt:lpstr>学生心理健康的重要性</vt:lpstr>
      <vt:lpstr>学生心理健康问题的现状</vt:lpstr>
      <vt:lpstr>学校教育工作者的作用与责任</vt:lpstr>
      <vt:lpstr> </vt:lpstr>
      <vt:lpstr>第二章 学生心理健康问题分析</vt:lpstr>
      <vt:lpstr> </vt:lpstr>
      <vt:lpstr>影响学生心理健康的因素</vt:lpstr>
      <vt:lpstr>常见的学生心理健康问题</vt:lpstr>
      <vt:lpstr>学生心理健康问题的预防与干预</vt:lpstr>
      <vt:lpstr>总结</vt:lpstr>
      <vt:lpstr>第三章 学校教育工作者的角色</vt:lpstr>
      <vt:lpstr> </vt:lpstr>
      <vt:lpstr>提供心理支持与辅导</vt:lpstr>
      <vt:lpstr>开展心理健康教育</vt:lpstr>
      <vt:lpstr>协助学校制定心理健康政策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2024-09-29T14:21:07.155</cp:lastPrinted>
  <dcterms:created xsi:type="dcterms:W3CDTF">2024-09-29T06:21:07Z</dcterms:created>
  <dcterms:modified xsi:type="dcterms:W3CDTF">2024-09-29T06:21:09Z</dcterms:modified>
</cp:coreProperties>
</file>