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E84D-81B3-4881-A027-BF332F736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52A4-8A6E-416A-A514-F355C3784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F743C-C89D-4496-AEDA-9A6ECC82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5192B-8851-40DE-BED7-5C54B5E3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B4E1D-D463-423B-B943-971219F04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22F13C-8425-4D5F-BA91-5587BB5AE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639EA-F6A6-429D-8448-6C950B548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65C62-208F-4EEB-A1F6-4605D0275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24EEA-75C2-43D1-AB2A-32B1648F4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C123A-8E40-4587-AC95-6DF2F4E2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976C8-CB50-4FB3-903C-E60A6A4C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2221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护理职场新人演讲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护理职场新人必备素质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帮助护理职场新人更好地适应工作环境，提高职业素养，为未来的护理事业做出贡献。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随着社会的发展和人口老龄化的加剧，护理行业的需求越来越大，对护理人才的要求也越来越高。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22" r="15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护理行业是医疗健康领域的重要组成部分，承担着照顾患者、维护和促进人类健康的使命。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随着医疗技术的不断进步和社会对健康需求的增加，护理行业的发展前景广阔，护理人才的需求量也将持续增长。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护理行业的概述与前景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护理职场新人必备素质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掌握基础护理知识和技能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熟悉护理操作规程，了解常见疾病的护理要点。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不断学习新知识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关注护理领域的新进展，积极参加培训和学术交流活动。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注重实践与反思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在临床实践中不断积累经验，总结反思以提高护理质量。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具备良好的沟通技巧，能够与患者及其家属进行良好沟通。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7" r="1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善于倾听患者诉求，理解患者感受，提供有针对性的护理服务。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与同事、医生和其他医务人员建立良好合作关系，共同为患者提供优质服务。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沟通与人际交往能力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积极参与团队工作，与其他成员协作完成护理任务。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明确个人职责，与团队成员合理分工，提高工作效率。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展现出一定的领导潜质，能够在团队中发挥积极作用。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领导力潜质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团队协作与领导力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对待工作认真负责，始终将患者安全和护理质量放在首位。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强烈的责任心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能够站在患者角度思考问题，关心患者需求，提供人性化护理服务。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关注患者护理过程中的细节问题，确保患者得到全面、细致的护理照顾。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责任心与同理心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护理实践中的挑战与应对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https://d.book118.com/526142221014010100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2024-09-23T22:14:32.663</cp:lastPrinted>
  <dcterms:created xsi:type="dcterms:W3CDTF">2024-09-23T14:14:32Z</dcterms:created>
  <dcterms:modified xsi:type="dcterms:W3CDTF">2024-09-23T14:14:34Z</dcterms:modified>
</cp:coreProperties>
</file>