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951B1-9787-42DA-876F-0472EF621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86E7AD-1736-4861-B963-29E4861BC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708B5-4A19-4D26-BD0F-36ECA1D08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A7E77F-2A78-40F5-B5E8-50F11350A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C5464A-36F2-433A-9C89-E6E323694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E37D0A-E86B-4D02-B1CC-3750D2FD6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1A6040-A632-4300-A360-FB738FDAF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DE2577-9FEE-4B87-88FF-DEE5433D7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8D7B6D-6A16-4B59-8352-38AA23434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AECF7-B95D-4F46-BC95-011510D73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943E8-94AB-43A4-8003-F4BB3A3F6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1422401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2024年大学生班委工作计划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重点任务及安排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资源需求与保障措施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监测与评估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随着社会的发展和科技的进步，大学生班级面临着诸多挑战，如网络成瘾、学习动力不足等问题，需要班委积极引导和解决。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当前大学生班级面临的挑战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随着教育改革的深入推进，大学生班级的发展趋势也在发生变化，需要班委及时了解和适应这些变化，为班级的发展提供有力支持。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大学生班级的发展趋势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858" b="1085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840" b="484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9136" b="1913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促进班级团结和凝聚力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通过班委的引导和组织，促进班级成员之间的交流和合作，增强班级的团结和凝聚力。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提高班级整体素质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通过班委的引导和帮助，提高班级成员的学习成绩、综合素质和社会适应能力，为未来的发展打下坚实的基础。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培养优秀人才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通过班委的引导和培养，发掘和培养具有领导才能、组织能力和创新精神的优秀人才，为社会的发展做出贡献。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提升学习成绩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通过合理安排学习时间和制定学习计划，提高班级整体学习成绩。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学术氛围营造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组织学术交流活动，鼓励同学积极参与学术讨论，培养学术兴趣。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增强班级凝聚力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通过组织各类班级活动，增进同学之间的了解和友谊，提高班级凝聚力。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班级文化培育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引导班级形成积极向上的文化氛围，树立良好的班风和学风。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944" b="94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班级建设目标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通过担任班委职务，锻炼组织协调和领导能力，提高个人综合素质。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积极参与班级事务，培养与人沟通、协调的能力，增强人际交往能力。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个人成长目标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沟通能力培养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领导能力提升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组织班级活动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根据学期工作目标，制定班级活动计划，包括各类文体活动、志愿服务等，提高班级凝聚力。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与其他班委成员、老师和同学保持良好的沟通协调，及时解决出现的问题。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加强学风建设，组织学习交流会，提供学习资料，督促同学按时完成作业，提高班级整体学习成绩。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学期工作目标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明确本学期的工作目标和重点任务，确保班级工作的有序进行。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学期工作计划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月度工作计划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月度工作目标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根据学期工作目标，制定每月的工作计划和目标，确保工作有序推进。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工作总结与反思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每月底对本月工作进行总结和反思，分析存在的问题和不足之处，及时调整工作计划。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重点任务安排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针对每月的重点任务，制定具体的实施方案和时间表，确保任务顺利完成。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资源安排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合理安排班级资源，包括教室、活动场地、经费等，确保各项活动的顺利进行。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周度工作目标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将月度工作计划细化到每周的工作计划中，明确每周的工作重点和任务。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任务分解与安排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将每周任务分解到各个班委成员，明确责任分工，确保任务落实到位。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进度跟踪与调整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每周对工作进度进行跟踪和调整，确保各项工作按计划进行。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沟通与反馈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与其他班委成员保持密切沟通与协作，及时反馈工作进展情况，共同解决问题。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周度工作计划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重点任务及安排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定期组织班级聚会，增进同学间的交流与感情。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组织班级聚会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策划节日活动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667" r="18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安排户外拓展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667" r="20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在重要节日或纪念日，组织庆祝活动，提高班级凝聚力。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组织户外拓展活动，锻炼同学们的团队协作能力。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班级活动组织与安排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https://d.book118.com/526142240142010030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2024-08-28T18:47:27.542</cp:lastPrinted>
  <dcterms:created xsi:type="dcterms:W3CDTF">2024-08-28T10:47:27Z</dcterms:created>
  <dcterms:modified xsi:type="dcterms:W3CDTF">2024-08-28T10:47:29Z</dcterms:modified>
</cp:coreProperties>
</file>