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A5A3F-0ADC-4C3C-A35C-D896983B8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09762-0CBA-42E3-B7AE-24F6ACAE0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878C0-A36D-49EE-B416-80438D65D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ECF1B-3B68-47BE-A3DE-A024938F0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2FEA81-E96D-41BC-943B-1F6B36C78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AAA00B-BB3B-4372-BD68-B4C016EE0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553942-0A80-472F-8317-B29444244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E5146-551C-430E-8B0E-5C7DF0245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774A0-CE68-4EE9-9E26-3E076AD3A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0BF76-AE56-4CA8-9C24-A563BADE9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40C47-22EC-42E2-A0E0-05E9E6320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43014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教育行业复工安全培训课件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教育行业复工现状分析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应急预案与处置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复工后心理调适指南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疫情防控形势逐渐向好，各地陆续开始复工。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教育行业作为社会发展的重要组成部分，复工对于保障学生权益、促进社会进步具有重要意义。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复工是教育行业恢复正常运行、维护社会稳定的重要举措。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73" r="32373"/>
          <a:stretch>
            <a:fillRect/>
          </a:stretch>
        </p:blipFill>
        <p:spPr>
          <a:xfrm>
            <a:off x="1241255" y="1314002"/>
            <a:ext cx="2902137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保障师生员工生命安全和身体健康，是复工的首要任务。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复工安全关系到教育行业的稳定发展和社会的和谐安定。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做好复工安全工作，有助于提高教育行业的整体形象和公信力。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提高教育行业从业者对复工安全的认识和重视程度。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掌握复工安全的基本知识和技能，提高应对突发事件的能力。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明确复工安全的责任和义务，增强安全意识和自我保护能力。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通过培训，使教育行业从业者能够自觉遵守各项安全规定，共同维护复工安全。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182" r="15182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182" r="15182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5094" r="15094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l="15094" r="15094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教育行业复工现状分析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复工进度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随着疫情得到有效控制，教育行业逐步开始复工，包括学校、培训机构等。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复工形式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线上教育和线下教育相结合，以线上教育为主，线下教育为辅。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复工要求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教育行业复工需要满足政府相关部门的防疫要求，如佩戴口罩、保持社交距离等。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教育行业复工情况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教育行业人员流动频繁，管理难度较大，容易造成交叉感染。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848" r="188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防疫措施不到位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部分教育机构防疫措施不到位，存在安全隐患。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长期线上教育导致学生缺乏社交和互动，容易产生心理问题。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复工过程中存在的问题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教育机构内人员聚集，容易造成病毒传播。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教育机构消毒不彻底，存在病毒残留风险。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学生管理不严格，存在学生带病上课或隐瞒病情的风险。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学校食堂等食品供应场所可能存在食品安全风险。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人员聚集风险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消毒不彻底风险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学生管理风险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食品安全风险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20250" r="2025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安全风险点识别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在教育场所内，所有员工和学生应始终佩戴口罩，特别是在公共区域和无法保持社交距离的情况下。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经常用肥皂和水彻底清洗双手，或使用含有至少60%酒精的洗手液。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尽量避免用手触摸眼睛、鼻子和嘴巴，以减少病毒传播的风险。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对教室、办公室、图书馆、食堂等公共区域进行定期消毒，特别关注高频接触的表面，如门把手、桌面、电梯按钮等。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尽量保持教育场所的良好通风，定期开窗通风或使用机械通风系统。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尽量避免共享文具、书籍、电脑等物品，以减少病毒传播的可能性。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减少共享物品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场所消毒与通风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https://d.book118.com/526143014154010050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2024-09-16T02:32:22.968</cp:lastPrinted>
  <dcterms:created xsi:type="dcterms:W3CDTF">2024-09-15T18:32:22Z</dcterms:created>
  <dcterms:modified xsi:type="dcterms:W3CDTF">2024-09-15T18:32:25Z</dcterms:modified>
</cp:coreProperties>
</file>