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0F8D1-4C9E-44A7-B4E1-BC7E3B456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89BD3-2705-4197-8AE5-0277236C6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88094-CC31-410B-9F58-D089B3E23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6BC8A-61D1-4CD8-A2B8-D5F4DF589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1E29E6-230A-4CDF-AE9F-9A3125161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7BC58C-2E68-48EF-B39C-3E5FED3B4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A2ADE9-382C-4C3E-B1DC-3F20BCA1B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3858E-5ADA-4C8F-AC7F-362C95A24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43028-C84C-446E-BC3B-C29E088D8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383F0-D958-40F2-90C6-1F5E5DDD4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EFD7C-02A4-4985-9B3D-AA020AE3F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4311223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高考作文与历史文化的借鉴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高考作文的历史文化背景
 历史文化对高考作文的影响
 高考作文中历史文化的表现手法
 历史文化素材在高考作文中的应用
 高考作文对历史文化的传承与创新
 历史文化对高考作文审题的作用
 提高高考作文历史文化素养的方法
 高考作文与历史文化的未来发展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高考作文的历史文化背景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高考作文与历史文化的借鉴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高考作文的历史文化背景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高考作文的历史演变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1.高考作文自古代科举制度以来就一直是选拔人才的重要方式之一。从古代的策论到现代的材料作文，高考作文的形式和内容都在不断演变。</a:t>
            </a:r>
          </a:p>
          <a:p>
            <a:r>
              <a:t>2.高考作文的历史演变反映了社会文化和价值观的变迁，同时也体现了教育思想和人才培养目标的调整。</a:t>
            </a:r>
          </a:p>
          <a:p>
            <a:r>
              <a:t>3.通过对高考作文历史演变的了解，我们可以更好地理解高考作文的目的和意义，同时也有助于我们更好地指导和评价学生的作文。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历史文化对高考作文的影响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1.历史文化是高考作文的重要素材来源。许多高考作文题目都会涉及到历史文化知识，要求学生对历史文化有一定的了解和认识。</a:t>
            </a:r>
          </a:p>
          <a:p>
            <a:r>
              <a:t>2.历史文化对高考作文的影响不仅体现在素材方面，还体现在作文思想和表达方式上。通过对历史文化的借鉴和学习，学生可以更好地提高自己的作文水平。</a:t>
            </a:r>
          </a:p>
          <a:p>
            <a:r>
              <a:t>3.在高考作文中，学生应该注重历史文化的积累和学习，善于从历史文化中寻找作文素材和灵感，同时也要注意避免历史文化的滥用和误用。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高考作文的历史文化背景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高考作文中历史文化的传承与创新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1.高考作文作为语文教育的重要组成部分，承载着传承历史文化的重要使命。通过在作文中引入历史文化知识，可以让学生更好地了解和传承中华民族的文化精髓。</a:t>
            </a:r>
          </a:p>
          <a:p>
            <a:r>
              <a:t>2.与此同时，高考作文也需要注重创新。学生可以通过对历史文化的重新解读和创新表达，将历史文化与现代社会相结合，为作文注入新的活力和思考。</a:t>
            </a:r>
          </a:p>
          <a:p>
            <a:r>
              <a:t>3.在传承与创新的过程中，学生需要具备批判性思维和创新精神，不盲从传统，勇于表达自己的想法和见解。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历史文化对高考作文的影响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高考作文与历史文化的借鉴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历史文化对高考作文的影响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历史文化素材在高考作文中的应用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1.历史文化素材可以丰富作文内容，提高作文的文化内涵。通过引用历史典故、名人名言等，可以使作文更具说服力。</a:t>
            </a:r>
          </a:p>
          <a:p>
            <a:r>
              <a:t>2.历史文化素材可以帮助考生更好地阐述自己的观点。通过对比历史事件和现实情况，可以更加深入地分析问题的根源和解决方法。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历史文化思维对高考作文的影响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1.历史文化思维可以培养考生的思辨能力。通过对历史事件的分析和评价，可以锻炼考生的批判性思维和独立思考能力。</a:t>
            </a:r>
          </a:p>
          <a:p>
            <a:r>
              <a:t>2.历史文化思维可以帮助考生更好地理解作文题目。通过运用历史文化的视角，可以更好地解读作文题目的内涵和要求。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历史文化对高考作文的影响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历史文化对高考作文立意的启示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1.历史文化可以帮助考生挖掘作文的深层立意。通过借鉴历史文化的智慧和经验，可以从不同的角度思考作文题目的意义和价值。</a:t>
            </a:r>
          </a:p>
          <a:p>
            <a:r>
              <a:t>2.历史文化可以启发考生的创新思维。通过对比历史和现代的不同，可以寻找新的观点和思路，使作文更具创意和新颖性。</a:t>
            </a:r>
          </a:p>
          <a:p>
            <a:r>
              <a:t>以上是关于历史文化对高考作文的影响的三个主题，每个主题都包含了2-3个。这些主题和可以帮助考生更好地理解和应用历史文化，提高高考作文的质量和水平。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高考作文中历史文化的表现手法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高考作文与历史文化的借鉴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高考作文中历史文化的表现手法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引用历史文化典故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1.典故的选择应与作文主题相呼应，能够生动形象地阐述观点。</a:t>
            </a:r>
          </a:p>
          <a:p>
            <a:r>
              <a:t>2.典故的引述要准确，避免出现误导读者的情况。</a:t>
            </a:r>
          </a:p>
          <a:p>
            <a:r>
              <a:t>3.可以通过对比、映照等手法，突出典故与现实的联系和启示。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借鉴历史文化人物形象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1.选择具有代表性的人物形象，与作文主题相关联。</a:t>
            </a:r>
          </a:p>
          <a:p>
            <a:r>
              <a:t>2.通过对人物形象的描绘和分析，展示其与作文主题的内在联系。</a:t>
            </a:r>
          </a:p>
          <a:p>
            <a:r>
              <a:t>3.借鉴人物形象的塑造手法，提升作文的艺术表现力。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高考作文中历史文化的表现手法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运用历史文化比喻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1.选择恰当的比喻，使作文更加生动形象。</a:t>
            </a:r>
          </a:p>
          <a:p>
            <a:r>
              <a:t>2.比喻应与作文主题相贴切，有助于读者理解观点。</a:t>
            </a:r>
          </a:p>
          <a:p>
            <a:r>
              <a:t>3.通过比喻的运用，展示作文的独特风格和文采。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以历史文化为背景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1.选择具有代表性的历史文化背景，为作文提供丰富的素材。</a:t>
            </a:r>
          </a:p>
          <a:p>
            <a:r>
              <a:t>2.背景的描述应与作文主题相呼应，有助于读者理解作文的内涵。</a:t>
            </a:r>
          </a:p>
          <a:p>
            <a:r>
              <a:t>3.通过背景的铺垫，为作文营造适宜的氛围和情感基调。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高考作文中历史文化的表现手法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借鉴历史文化思想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1.选择具有深远影响的历史文化思想，与作文观点相契合。</a:t>
            </a:r>
          </a:p>
          <a:p>
            <a:r>
              <a:t>2.通过对思想的阐释和分析，展示作文的深度和广度。</a:t>
            </a:r>
          </a:p>
          <a:p>
            <a:r>
              <a:t>3.借鉴思想的智慧，为作文提供独特的视角和思考方式。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运用历史文化修辞手法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1.选择恰当的修辞手法，如排比、对仗、反问等，提升作文的表达效果。</a:t>
            </a:r>
          </a:p>
          <a:p>
            <a:r>
              <a:t>2.修辞手法的运用应与作文内容相符合，有助于读者理解和感受作文的魅力。</a:t>
            </a:r>
          </a:p>
          <a:p>
            <a:r>
              <a:t>3.通过修辞手法的巧妙运用，展示作文的文采和艺术性。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历史文化素材在高考作文中的应用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高考作文与历史文化的借鉴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历史文化素材在高考作文中的应用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历史文化素材在高考作文中的价值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1.历史文化素材是高考作文的重要资源，能够提供丰富的论证材料和灵感源泉。</a:t>
            </a:r>
          </a:p>
          <a:p>
            <a:r>
              <a:t>2.合理运用历史文化素材，可以使作文更加生动有趣，提高作文的文化内涵。</a:t>
            </a:r>
          </a:p>
          <a:p>
            <a:r>
              <a:t>3.通过对历史文化素材的解读和分析，培养学生的文化自觉和价值观。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历史文化素材的分类与选择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1.历史文化素材包括历史事件、人物、文献、艺术等多种形式。</a:t>
            </a:r>
          </a:p>
          <a:p>
            <a:r>
              <a:t>2.选择素材要遵循真实、典型、生动的原则，与作文主题紧密相关。</a:t>
            </a:r>
          </a:p>
          <a:p>
            <a:r>
              <a:t>3.素材的选择和运用要注重准确性和客观性，避免误导读者。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历史文化素材在高考作文中的应用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历史文化素材在高考作文中的应用方式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1.直接引用：通过引用历史文化名人的名言警句或历史事件的描述，为作文提供权威性的论证。</a:t>
            </a:r>
          </a:p>
          <a:p>
            <a:r>
              <a:t>2.诠释分析：通过对历史文化素材的解读和分析，挖掘其内在的含义和价值，为作文提供深入的论证。</a:t>
            </a:r>
          </a:p>
          <a:p>
            <a:r>
              <a:t>3.对比论证：通过对比不同历史文化素材之间的差异和相似之处，为作文提供全面的论证。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历史文化素材应用中的注意事项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1.要注重素材的真实性和准确性，避免张冠李戴或歪曲历史。</a:t>
            </a:r>
          </a:p>
          <a:p>
            <a:r>
              <a:t>2.要注重素材的适用性和恰当性，与作文主题和观点相呼应。</a:t>
            </a:r>
          </a:p>
          <a:p>
            <a:r>
              <a:t>3.要注重素材的引用和分析，避免堆砌或牵强附会。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https://d.book118.com/526143112233010043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高考作文的历史文化背景</vt:lpstr>
      <vt:lpstr> 高考作文的历史文化背景</vt:lpstr>
      <vt:lpstr> 高考作文的历史文化背景</vt:lpstr>
      <vt:lpstr> 历史文化对高考作文的影响</vt:lpstr>
      <vt:lpstr> 历史文化对高考作文的影响</vt:lpstr>
      <vt:lpstr> 历史文化对高考作文的影响</vt:lpstr>
      <vt:lpstr> 高考作文中历史文化的表现手法</vt:lpstr>
      <vt:lpstr> 高考作文中历史文化的表现手法</vt:lpstr>
      <vt:lpstr> 高考作文中历史文化的表现手法</vt:lpstr>
      <vt:lpstr> 高考作文中历史文化的表现手法</vt:lpstr>
      <vt:lpstr> 历史文化素材在高考作文中的应用</vt:lpstr>
      <vt:lpstr> 历史文化素材在高考作文中的应用</vt:lpstr>
      <vt:lpstr> 历史文化素材在高考作文中的应用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2024-09-12T00:37:00.322</cp:lastPrinted>
  <dcterms:created xsi:type="dcterms:W3CDTF">2024-09-11T16:37:00Z</dcterms:created>
  <dcterms:modified xsi:type="dcterms:W3CDTF">2024-09-11T16:37:02Z</dcterms:modified>
</cp:coreProperties>
</file>