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9E7F5-7CB8-4A72-8216-41634DA9A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76B1F-09ED-4462-A57E-1A59A8DA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A7271-4A6C-40EA-A3A7-811B93EF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0570A-41ED-40E8-8AFA-A31CE707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FAE88-A972-4521-8D57-127D8D657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5F0FF-CF52-4ADC-8848-AE4BFB65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A5B03F-1DE4-4132-879A-E0329C54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338E1-0A9D-4DB5-BC0A-68216DCCE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7B4FA-B483-4F85-B832-B7E22F830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FDA3F-0986-4FEB-A9A0-7A930EB4E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CB5BE-4D85-410C-A021-3D0929E4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4231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自然教育市场分析报告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自然教育行业概述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自然教育消费者分析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自然教育产品与服务分析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自然教育行业发展趋势预测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本报告旨在分析自然教育市场的现状、发展趋势和潜在机会，为相关企业和投资者提供决策支持和战略指导。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随着人们对环境保护和可持续发展的日益关注，自然教育逐渐受到重视。越来越多的家庭、学校和社会组织开始关注自然教育，将其视为培养下一代环保意识、生态素养和综合能力的重要途径。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对自然教育市场进行整体描述，包括市场规模、增长速度、主要参与者和市场结构等。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提出针对自然教育市场的战略建议和未来展望，包括市场拓展、产品创新、营销策略等方面的建议。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分析不同年龄段、不同地域和不同家庭背景对自然教育的需求特点和差异。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评估主要竞争对手的市场地位、产品特点、营销策略和竞争优势等。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预测自然教育市场的未来发展趋势，包括技术创新、政策变化、社会观念转变等方面的影响。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自然教育行业概述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自然教育是一种通过引导学生观察、体验、思考自然环境和生态现象，培养其环保意识、生态素养和科学精神的教育活动。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根据教育对象和内容的不同，自然教育行业可分为学校自然教育、社会自然教育和家庭自然教育等。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早期的自然教育主要以户外探险、野营等形式出现，缺乏系统性和科学性。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随着环保意识的提高和教育改革的推进，自然教育行业逐渐发展壮大，形成了一定的市场规模和产业链。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近年来，自然教育行业进入了快速发展期，市场规模不断扩大，产业链日趋完善，行业标准和规范也逐渐形成。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包括自然教育机构、研学旅行机构、户外拓展机构等，是自然教育服务的核心提供者。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主要包括学校、家庭、社会等教育需求方，以及旅游、文化等相关产业，是自然教育市场的最终消费者和受益者。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主要包括自然资源保护、生态环境治理等相关产业，为自然教育提供必要的资源和环境基础。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自然教育市场增长率在过去几年一直保持在两位数水平，预计未来几年将保持稳定增长。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增长动力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主要增长动力包括家长对子女全面发展的重视、学校对自然教育的需求增加以及政府对环保和生态教育的支持。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根据最新统计数据，全球自然教育市场规模已达到数十亿美元，并以每年稳步增长的速度持续扩大。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自然教育市场产品差异化明显，包括户外探险、生态保护、农场体验等多种主题。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进入壁垒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市场进入壁垒相对较低，但专业资质、优质资源和品牌口碑成为潜在进入者的主要挑战。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目前市场上尚未形成具有绝对优势的企业，市场份额相对分散。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市场上主要竞争者包括大型教育机构、专业自然教育机构以及学校自建的自然教育项目。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竞争者主要采取产品创新、营销推广和合作联盟等策略来争夺市场份额。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未来市场竞争将更加激烈，专业化、品牌化和国际化将成为主要竞争趋势。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自然教育消费者分析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https://d.book118.com/526144231011010102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2024-09-26T18:22:09.247</cp:lastPrinted>
  <dcterms:created xsi:type="dcterms:W3CDTF">2024-09-26T10:22:09Z</dcterms:created>
  <dcterms:modified xsi:type="dcterms:W3CDTF">2024-09-26T10:22:11Z</dcterms:modified>
</cp:coreProperties>
</file>