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67D497-459C-42D8-B54E-A745BCAD7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C8360E-D6ED-488A-AA03-98733B74E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9429E5-F32B-4F38-83B3-A45977333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470619-780A-49E5-A204-2AFF5247E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7385C8-C8CD-46E9-8391-837E3D79A4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3DE475-7E87-40CA-910A-28985965C7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F439B0-95E5-4334-9946-0012203000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EE7FA5-8064-490D-98B7-FC117BC7A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66C962-6B7A-4CAB-A52B-A9E311378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62AAC-7E18-43CB-9AE5-FD8C8D137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A007B7-76D0-4EEE-8E68-2A44D5425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14423210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增强现实助力军事训练的革命性机会</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增强现实技术在军事训练中的应用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增强现实技术对军事训练的改进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案例分析：增强现实技术在军事训练中的实践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面临的挑战与问题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未来展望与发展趋势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目前军事训练主要依赖实地演练、模拟器等传统方法，虽然有效但成本高昂。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传统训练方法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708" r="31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实战环境模拟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个性化训练需求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917" r="11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传统训练方式难以完全模拟实战环境，影响训练效果。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不同军种、兵种和个体的训练需求差异大，传统训练方法难以满足个性化需求。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军事训练的现状与挑战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417" r="19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应用领域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已广泛应用于教育、医疗、娱乐等领域，展现出巨大的潜力。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增强现实技术通过计算机生成的虚拟信息叠加到真实世界中，实现虚拟与现实的交互。</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从早期的简单叠加到现在的实时交互、多感官体验，增强现实技术不断成熟。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增强现实技术的概述与发展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通过模拟实战环境和提供个性化训练方案，增强现实技术能够显著提高军事训练效果。</a:t>
            </a:r>
          </a:p>
        </p:txBody>
      </p:sp>
      <p:pic>
        <p:nvPicPr>
          <p:cNvPr id="5" name="Picture 5"/>
          <p:cNvPicPr>
            <a:picLocks noChangeAspect="1"/>
          </p:cNvPicPr>
          <p:nvPr/>
        </p:nvPicPr>
        <p:blipFill>
          <a:blip r:embed="rId2"/>
          <a:srcRect l="14042" r="140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083" r="170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提高训练效果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减少实地演练和模拟器等昂贵设备的使用，降低训练成本。</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降低训练成本</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随着战争形态向信息化、智能化发展，增强现实技术有助于培养适应未来战争的军事人才。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适应未来战争形态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军事训练中应用增强现实的意义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增强现实技术在军事训练中的应用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利用增强现实技术，可以构建高度真实的虚拟战场环境，包括地形、天气、光照等自然因素，以及敌我双方的人员和装备部署。</a:t>
            </a:r>
          </a:p>
        </p:txBody>
      </p:sp>
      <p:pic>
        <p:nvPicPr>
          <p:cNvPr id="6" name="Picture 6"/>
          <p:cNvPicPr>
            <a:picLocks noChangeAspect="1"/>
          </p:cNvPicPr>
          <p:nvPr/>
        </p:nvPicPr>
        <p:blipFill>
          <a:blip r:embed="rId2"/>
          <a:srcRect l="1958" r="1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真实感模拟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训练人员可以在虚拟战场环境中自由行动，与虚拟对象进行交互，从而更深入地理解战场态势和作战任务。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交互式体验</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通过增强现实技术，可以轻松切换不同的战场场景，使训练人员能够在多种环境下进行适应性训练。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多场景切换</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虚拟战场环境的构建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338" b="33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武器装备模拟与操作训练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武器装备模型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利用增强现实技术，可以构建精确的武器装备模型，包括枪械、火炮、坦克、飞机等，使训练人员能够直观地了解装备的结构和性能。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操作流程模拟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通过增强现实技术，可以模拟武器装备的操作流程，使训练人员能够在虚拟环境中进行反复练习，熟练掌握操作技能。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故障诊断与排除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增强现实技术还可以用于武器装备的故障诊断与排除训练，提高训练人员在实战中的应急处置能力。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002" r="27002"/>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战术方案推演</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利用增强现实技术，可以对不同的战术方案进行推演，展示作战过程中的力量部署、行动路线、打击目标等关键信息，帮助指挥员做出更科学的决策。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实时数据分析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增强现实技术可以实时收集和分析战场数据，为指挥员提供准确的情报支持和决策建议。</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多人协同训练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通过增强现实技术，可以实现多人在线协同训练，提高部队的整体作战能力和协同效率。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战术演练与决策支持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增强现实技术对军事训练的改进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增强现实技术能够提供实时的训练反馈和指导，帮助士兵在训练过程中立即纠正错误，从而提高训练效率。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实时反馈与指导</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通过增强现实技术，士兵可以沉浸在高度仿真的虚拟环境中进行训练，这种体验能够加深士兵对训练内容的理解和记忆。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沉浸式体验</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增强现实技术可以根据每个士兵的能力和需求提供个性化的训练方案，确保每个士兵都能够得到最适合自己的训练。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个性化训练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提高训练效率与效果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减少实物消耗</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通过增强现实技术，士兵可以在虚拟环境中进行训练，从而减少了实物装备和弹药的消耗，降低了训练成本。</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避免人员伤亡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在高度仿真的虚拟环境中进行训练可以避免士兵在实战训练中受伤或死亡的风险，保障了士兵的安全。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灵活调整训练难度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增强现实技术可以灵活调整训练的难度和场景，使士兵能够在安全可控的环境中进行高难度训练。</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降低训练成本与风险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https://d.book118.com/526144232102010042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2024-09-09T18:41:52.100</cp:lastPrinted>
  <dcterms:created xsi:type="dcterms:W3CDTF">2024-09-09T10:41:52Z</dcterms:created>
  <dcterms:modified xsi:type="dcterms:W3CDTF">2024-09-09T10:41:54Z</dcterms:modified>
</cp:coreProperties>
</file>