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D8549D-53E3-4064-A0D8-D7C3C25D5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254047-3DE3-4487-853B-4775900AC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2756A9-D458-431D-B7B6-116B6189F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6B2BBB-1CAB-4437-A654-D0D1805C2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B1EE98-B7E2-4D73-B4D7-F9072EBD7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49A1D6-AEC4-4005-977D-20DA0264B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194089-F96D-4C94-8337-8D75F8451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210719-8E14-4E1A-B089-F55846C2D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59DCC1-7A45-489E-8447-F428092A2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3881C-0A9C-4D00-9BDF-DC7DFF104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7FA6E4-B294-417A-939C-1DBA93B70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15001215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厌氧生化法的基本原理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厌氧生化法的主要工艺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厌氧生化法的实际应用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厌氧生化法的发展趋势与挑战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厌氧生化法简介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35" r="2353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厌氧生化法主要包括水解、酸化、产氢产乙酸和甲烷化四个阶段。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厌氧生化法是指在无氧条件下，利用厌氧微生物将有机物转化为甲烷和二氧化碳的过程。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厌氧生化法是一种生物处理技术，通过厌氧微生物的代谢作用，将有机物分解为简单分子，如甲烷和二氧化碳。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厌氧生化法的定义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废水处理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厌氧生化法广泛应用于废水处理领域，包括生活污水、工业废水等。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有机废弃物处理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厌氧生化法可用于有机废弃物如农业废弃物、畜禽粪便等的处理，将其转化为能源和肥料。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生物天然气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厌氧生化法可以用于生产生物天然气，将有机废弃物转化为清洁能源。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厌氧生化法的应用领域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952" r="37952"/>
          <a:stretch>
            <a:fillRect/>
          </a:stretch>
        </p:blipFill>
        <p:spPr>
          <a:xfrm>
            <a:off x="3909690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厌氧生化法具有能耗低、有机负荷高、产甲烷效率高等优点，同时可以处理高浓度有机废水，并产生能源和肥料。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厌氧生化法处理周期较长，需要良好的反应条件，同时对有毒物质较为敏感，需要预处理或后处理来保证处理效果。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厌氧生化法的优缺点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厌氧生化法的基本原理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产甲烷菌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将有机物转化为甲烷和二氧化碳的厌氧微生物，是厌氧生化反应中的主要菌群。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梭菌属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能够分解纤维素和其他复杂有机物的厌氧微生物，在厌氧消化过程中起到重要作用。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拟杆菌属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能够分解蛋白质和脂肪的厌氧微生物，在厌氧消化过程中也较为常见。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厌氧微生物的种类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酸化阶段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在厌氧消化过程中，复杂有机物首先被发酵为挥发性脂肪酸、醇类等中间产物，同时产生二氧化碳和氢气。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产乙酸阶段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挥发性脂肪酸在乙酸菌的作用下转化为乙酸和二氧化碳，同时产生氢气。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产甲烷阶段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乙酸和氢气在产甲烷菌的作用下转化为甲烷和二氧化碳。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厌氧生化反应的原理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微生物生长动力学模型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描述厌氧微生物生长与底物浓度、产物浓度等参数之间的关系。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底物消耗动力学模型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描述底物在厌氧生化反应过程中的消耗速率。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反应速率方程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描述厌氧生化反应速率与底物浓度、温度、压力等参数之间的关系。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21479" r="21479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厌氧生化反应的动力学模型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厌氧生化法的主要工艺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厌氧滤池工艺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高效、稳定、低能耗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氧滤池是一种高效稳定的厌氧生物处理工艺，适用于处理高浓度有机废水。通过填充生物滤料，为厌氧微生物提供生长载体，促进微生物附着生长，形成生物膜。废水在滤料层内流动，通过与生物膜接触，进行有机物降解。该工艺具有低能耗、高COD去除率、低剩余污泥量等特点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https://d.book118.com/526150012150010042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2024-09-10T05:27:53.934</cp:lastPrinted>
  <dcterms:created xsi:type="dcterms:W3CDTF">2024-09-09T21:27:53Z</dcterms:created>
  <dcterms:modified xsi:type="dcterms:W3CDTF">2024-09-09T21:27:56Z</dcterms:modified>
</cp:coreProperties>
</file>