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439227-643E-4153-BFC7-52F602389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FAC721-7C10-444E-8EC1-02601719E9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123387-C311-41AD-8253-F7D512C87C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5A61C5-59A4-4304-90B0-D56AB8F96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5F1BA6-0493-464A-97EB-7AE071393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43627C-8EB6-4BF7-9D34-C904972A16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48C1BC-C2CC-4E12-A720-F805DA5F40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9626EA-31A2-4C12-82A9-BDA36699F2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2FCD6E-E66D-4920-9B4D-6DEE061BE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86DA22-0DB3-4B3B-A294-6AC20078D4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43104D-7818-4620-85D9-9E903E601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6153105021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中国肺癌筛查与早诊早治指南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肺癌筛查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肺癌早诊早治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肺癌筛查与早诊早治的挑战与展望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肺癌筛查与早诊早治的实践经验分享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肺癌是起源于肺部支气管黏膜或腺体的恶性肿瘤，是全球最常见的恶性肿瘤之一。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肺癌主要分为非小细胞肺癌（NSCLC）和小细胞肺癌（SCLC），其中非小细胞肺癌占80%以上。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肺癌的定义与分类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肺癌是全球癌症死亡的主要原因之一，每年新发病例和死亡病例数均居高不下。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地区差异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不同地区和国家的肺癌发病率存在差异，城市地区高于农村地区，工业发达地区高于欠发达地区。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吸烟、空气污染、职业暴露、遗传因素等是肺癌的主要危险因素。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肺癌的流行病学特点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吸烟是肺癌最主要的危险因素，约80%的肺癌与吸烟有关。空气污染、职业暴露、遗传因素等也与肺癌发病有关。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肺癌的发生是多因素、多步骤的过程，涉及基因突变、细胞增殖和凋亡失调等多个方面。吸烟等外部因素作用于具有遗传易感性的个体，通过一系列生物学过程导致肺癌的发生。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肺癌的病因与发病机制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肺癌筛查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https://d.book118.com/526153105021010035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28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2024-09-04T17:36:53.425</cp:lastPrinted>
  <dcterms:created xsi:type="dcterms:W3CDTF">2024-09-04T09:36:53Z</dcterms:created>
  <dcterms:modified xsi:type="dcterms:W3CDTF">2024-09-04T09:36:55Z</dcterms:modified>
</cp:coreProperties>
</file>