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97CE8-4A59-4C87-A402-3377A9C97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353D-E01B-4C83-9E08-EC484E009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552AC-7423-4F51-8544-C6BE1F33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A9B72-12DD-461A-BC2C-B8AACD3F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2012C-CE85-4D6A-B337-9564259A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60503-80D9-4CD6-BEF7-516F83CC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E6E0E-4DC3-4DAF-BEC4-F6F41973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0E19D-5E4D-4393-A07B-72689FBF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DED72-34AD-4FA3-9312-4E1711AD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A65C8-B583-4C88-8A6C-E179FAF5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1DEA6-4EDF-4EF1-95B4-90412AD61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53242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项目招商引资的运营效益风险评估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运营效益与风险评估结果分析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引入外部资金和技术可以推动企业技术创新，提高产品质量和生产效率。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招商引资是推动经济发展的重要手段，通过引入外部资金和技术，可以促进当地产业升级和经济增长。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招商引资有助于企业拓展市场，增强品牌影响力，提高市场竞争力。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评估当地的投资环境，包括政策、法律、市场、基础设施等方面。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评估项目的可行性，包括市场需求、技术可行性、经济效益等方面。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评估投资的风险，包括市场风险、技术风险、管理风险等方面。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评估项目运营后的效益，包括经济效益、社会效益、环境效益等方面。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招商引资项目概况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高端智能制造产业园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打造一个集研发、生产、销售于一体的智能制造产业聚集地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吸引国内外优质智能制造企业入驻，推动区域产业升级和经济发展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100亿元人民币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总投资额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基础设施建设、企业引进、研发支持、市场推广等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投资构成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政府引导基金、社会资本、银行贷款等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建设周期：3年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运营模式：政府引导、市场化运作、专业化管理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收益预期：预计5年内实现投资回报，10年内实现盈利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运营效益评估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投资回报率（ROI）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通过分析项目预期收益与总投资的比率，评估项目的盈利能力。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考察项目在不同市场环境下的经济表现，分析项目对关键因素的敏感程度。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净利润率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计算项目净利润与总收入的比率，反映项目的盈利水平和经营效率。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就业创造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评估项目对当地就业的促进作用，包括直接就业和间接就业。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考察项目对当地经济发展的贡献，如产业链带动、税收增加等。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分析项目对当地基础设施、公共服务等方面的改善程度。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环境效益评估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评估项目在建设和运营过程中采取的环境保护措施及其效果。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分析项目对资源（如土地、水、能源等）的利用效率，以及是否符合可持续发展要求。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考察项目对当地生态环境的影响，包括生物多样性保护、生态修复等方面。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https://d.book118.com/526153242233010050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2024-09-16T11:06:18.310</cp:lastPrinted>
  <dcterms:created xsi:type="dcterms:W3CDTF">2024-09-16T03:06:18Z</dcterms:created>
  <dcterms:modified xsi:type="dcterms:W3CDTF">2024-09-16T03:06:20Z</dcterms:modified>
</cp:coreProperties>
</file>