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1FB9E-3EB6-4B6B-9B27-5CFDAFCC2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12E24-0D37-4098-87CA-4C7B66F6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EEA7E-CC8F-432A-BFDE-E2FB83BAF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1B09D-872E-4EA9-B6C0-E3D67799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5583C2-9B56-453F-85C2-32D67169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90FE8-DCE2-430F-9488-EAC7C2608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4BE90-6182-42EE-B518-916D0FF6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FD577-93A1-4D3A-97F1-C9726F253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5D866-83B7-4D45-9CF7-B8F65651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0888B-32E9-40E3-8098-898D136FA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6A6E3-A201-47BA-919A-EBA08CA5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55014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城市农贸市场建设工程施工与质量验收规范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质量通病及防治措施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新工艺、新技术推广与应用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施工队伍资质审核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施工队伍应具备相应的施工资质和安全生产许可证，并符合工程要求的人员配置和设备条件。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审核施工队伍的质量管理体系和技术水平，确保其具备完成工程所需的施工能力和管理水平。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对施工图纸进行详细审查，确保图纸的完整性、准确性和合规性。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检查图纸是否符合国家相关规范和标准，以及是否满足建设单位的使用需求和功能要求。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施工图纸审查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施工材料采购与检验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根据施工图纸和工程要求，制定材料采购计划，确保材料的质量、规格和数量符合要求。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对采购的材料进行质量检验，确保材料的质量和性能符合国家相关标准和设计要求。同时，应按规定进行材料复试，保证材料质量的可靠性。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根据工程规模、工期要求和施工条件，制定详细的施工进度计划，明确各阶段的任务、时间节点和负责人。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在施工过程中，定期检查实际进度与计划进度的偏差，及时分析原因并采取措施进行调整，确保工程按计划顺利进行。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资源合理配置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根据进度计划，合理安排人力、物力和财力等资源，确保工程各阶段的需求得到满足，避免因资源不足或浪费影响进度。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针对质量问题和事故，进行深入分析，找出根本原因，采取有效的改进和预防措施，防止类似问题再次发生。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质量改进与预防措施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根据国家和地方的相关规范、标准，结合工程实际情况，制定详细的质量标准和验收要求。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质量标准制定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在施工过程中，对各阶段的工作进行质量检查和检测，确保符合质量标准和验收要求。对于不合格的部分及时进行整改和返工。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质量监控与检测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对施工人员进行定期的安全培训和教育，提高他们的安全意识和技能水平。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安全检查与整改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定期进行安全检查，发现安全隐患及时进行整改和消除。对于重大安全隐患，应立即停工整改，确保施工安全。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安全制度建立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建立健全的安全管理制度和操作规程，明确各级人员的安全职责和要求。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https://d.book118.com/526155014011010051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2024-09-16T16:53:17.238</cp:lastPrinted>
  <dcterms:created xsi:type="dcterms:W3CDTF">2024-09-16T08:53:17Z</dcterms:created>
  <dcterms:modified xsi:type="dcterms:W3CDTF">2024-09-16T08:53:19Z</dcterms:modified>
</cp:coreProperties>
</file>