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3600A-CB4B-4670-B130-396980E73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4045F-3773-4D88-A94D-5A1636288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8208B-9BF5-4D41-B13C-E680F90EC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26B2C-6EBE-4E52-84F7-7C7D35217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833A4A-CDAC-4232-AD37-4FF33AD89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4E0949-DF77-4D3B-AC6B-44EB01D20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7BEFC8-20E9-4577-9A9B-81F9BA825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405B8-53C4-46B7-9B59-4D97A3720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3B3C9-5EFD-4433-8928-C37DD341F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EA72A-468E-41D6-980C-096CF3545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961F7-D195-4716-8425-22FE02003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552002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电力系统智能化与信息技术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智能电网发展现状与趋势
 信息技术在电力系统中的应用
 基于信息技术的智能电网架构
 智能电网的关键技术与难题
 智能电网信息安全问题与对策
 智能电网经济性和社会效益评估
 智能电网对能源政策与法规的影响
 智能电网的未来展望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智能电网发展现状与趋势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电力系统智能化与信息技术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智能电网发展现状与趋势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智能电网发展现状与趋势：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智能电网技术逐渐成熟，并开始在世界范围内广泛部署。</a:t>
            </a:r>
          </a:p>
          <a:p>
            <a:r>
              <a:t>2. 智能电网的应用领域不断扩展，包括电网运营、能源管理、客户服务等多个方面。</a:t>
            </a:r>
          </a:p>
          <a:p>
            <a:r>
              <a:t>3. 智能电网的经济效益和社会效益日益突出，促进了智能电网的发展。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智能电网技术发展：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传感器技术、通信技术、计算机技术等新技术在智能电网中得到广泛应用，提高了智能电网的感知、传输和处理能力。</a:t>
            </a:r>
          </a:p>
          <a:p>
            <a:r>
              <a:t>2. 大数据技术和人工智能技术在智能电网中得到应用，提高了智能电网的分析和决策能力。</a:t>
            </a:r>
          </a:p>
          <a:p>
            <a:r>
              <a:t>3. 分布式发电技术、微电网技术和储能技术在智能电网中得到应用，提高了智能电网的灵活性。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智能电网发展现状与趋势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智能电网应用领域扩展：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智能电网在电网运营领域得到应用，提高了电网的稳定性和安全性。</a:t>
            </a:r>
          </a:p>
          <a:p>
            <a:r>
              <a:t>2. 智能电网在能源管理领域得到应用，提高了能源利用率。</a:t>
            </a:r>
          </a:p>
          <a:p>
            <a:r>
              <a:t>3. 智能电网在客户服务领域得到应用，提高了客户的满意度。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智能电网经济效益和社会效益显著：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智能电网的应用带来了显著的经济效益，包括降低了电网的运行成本、提高了能源利用率、促进了可再生能源的发展等。</a:t>
            </a:r>
          </a:p>
          <a:p>
            <a:r>
              <a:t>2. 智能电网的应用带来了显著的社会效益，包括提高了电力供应的可靠性、改善了环境质量、促进了经济发展等。</a:t>
            </a:r>
          </a:p>
          <a:p>
            <a:r>
              <a:t>3. 智能电网的应用对促进能源转型和实现碳中和目标具有重要意义。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智能电网发展现状与趋势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智能电网发展趋势：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智能电网将继续向数字化和智能化方向发展，提高智能电网的感知、传输、处理和决策能力。</a:t>
            </a:r>
          </a:p>
          <a:p>
            <a:r>
              <a:t>2. 智能电网将与其他能源系统，如可再生能源系统、储能系统等，进行深度融合，形成能源互联网。</a:t>
            </a:r>
          </a:p>
          <a:p>
            <a:r>
              <a:t>3. 智能电网将成为未来能源系统的重要组成部分，支撑能源转型和实现碳中和目标。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智能电网前沿技术：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区块链技术在智能电网中的应用将得到探索，提高智能电网的安全性。</a:t>
            </a:r>
          </a:p>
          <a:p>
            <a:r>
              <a:t>2. 量子计算技术在智能电网中的应用将得到探索，提高智能电网的效率。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信息技术在电力系统中的应用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电力系统智能化与信息技术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信息技术在电力系统中的应用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智能电网信息化建设：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智能电网信息化建设的主要内容包括信息采集、传输、存储、处理和应用等环节。</a:t>
            </a:r>
          </a:p>
          <a:p>
            <a:r>
              <a:t>2. 信息采集是通过各种传感器和仪表将电网运行信息采集起来，并将其传输到控制中心。</a:t>
            </a:r>
          </a:p>
          <a:p>
            <a:r>
              <a:t>3. 信息传输是通过各种通信网络将采集到的信息传输到控制中心。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智能电网信息安全：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智能电网信息安全的主要威胁包括网络攻击、病毒攻击、恶意软件攻击等。</a:t>
            </a:r>
          </a:p>
          <a:p>
            <a:r>
              <a:t>2. 智能电网信息安全的主要措施包括建立信息安全管理体系、部署信息安全技术、开展信息安全教育和培训等。</a:t>
            </a:r>
          </a:p>
          <a:p>
            <a:r>
              <a:t>3. 智能电网信息安全是智能电网安全运行的基础，也是保障电网安全稳定的重要手段。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信息技术在电力系统中的应用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电力系统数据挖掘与分析：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电力系统数据挖掘与分析是通过对电力系统运行数据进行分析，从中提取有价值的信息，为电力系统运行管理和决策提供依据。</a:t>
            </a:r>
          </a:p>
          <a:p>
            <a:r>
              <a:t>2. 电力系统数据挖掘与分析的主要技术包括数据预处理、数据挖掘算法、数据可视化等。</a:t>
            </a:r>
          </a:p>
          <a:p>
            <a:r>
              <a:t>3. 电力系统数据挖掘与分析可以为电力系统运行管理和决策提供 valuable information,是实现电力系统智能化运营的重要手段。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电力系统状态估计：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电力系统状态估计是通过对电力系统测量数据进行分析，估计电力系统当前的运行状态。</a:t>
            </a:r>
          </a:p>
          <a:p>
            <a:r>
              <a:t>2. 电力系统状态估计的主要方法包括加权最小二乘法、最大似然法和卡尔曼滤波等。</a:t>
            </a:r>
          </a:p>
          <a:p>
            <a:r>
              <a:t>3. 电力系统状态估计是电力系统安全运行的重要基础，也是电力系统优化运行的重要前提。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信息技术在电力系统中的应用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电力系统潮流计算：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电力系统潮流计算是通过对电力系统网络模型进行分析，计算电力系统各节点的电压、电流和功率等电气量。</a:t>
            </a:r>
          </a:p>
          <a:p>
            <a:r>
              <a:t>2. 电力系统潮流计算的主要方法包括牛顿-拉夫逊法、高斯-赛德尔法和雅可比法等。</a:t>
            </a:r>
          </a:p>
          <a:p>
            <a:r>
              <a:t>3. 电力系统潮流计算是电力系统运行分析和规划的重要工具，也是电力系统安全运行的重要基础。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电力系统继电保护：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电力系统继电保护是通过对电力系统运行数据进行分析，检测电力系统故障，并及时切除故障点，以保护电力系统安全运行。</a:t>
            </a:r>
          </a:p>
          <a:p>
            <a:r>
              <a:t>2. 电力系统继电保护的主要设备包括继电器、保护装置和保护系统等。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基于信息技术的智能电网架构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电力系统智能化与信息技术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基于信息技术的智能电网架构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信息技术支撑下的智能电网综合架构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以信息技术为支撑,实现快速安全的数据采集、通信和存储,高效、便捷的信息交互和共享,为电力系统智能化提供强有力的技术保障。</a:t>
            </a:r>
          </a:p>
          <a:p>
            <a:r>
              <a:t>2. 采用先进的智能算法和机器学习技术,分析和处理海量数据,实现电网设备故障预警、变电站实时监测、配电网线路损耗优化等,为电力系统的稳定运行和经济调度提供决策支持。</a:t>
            </a:r>
          </a:p>
          <a:p>
            <a:r>
              <a:t>3. 构建统一的电力信息平台,实现数据资源的集中管理和共享,满足不同业务部门和用户对信息的多样化需求,提高电网运行管理的效率和水平。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智能发电系统和分布式能源技术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利用信息技术对发电机组和辅助设备进行智能控制,实现机组运行状态的实时监测和故障诊断,提高发电效率和安全性。</a:t>
            </a:r>
          </a:p>
          <a:p>
            <a:r>
              <a:t>2. 加快发展分布式能源技术,包括太阳能发电、风力发电和小水电等,利用信息技术实现分布式能源的并网控制和优化调度,提高电网的清洁能源比例和运行灵活性。</a:t>
            </a:r>
          </a:p>
          <a:p>
            <a:r>
              <a:t>3. 集成多种发电技术,构建智能化的微电网系统,实现微电网的智能控制和优化运行,提高微电网的可靠性和经济性。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基于信息技术的智能电网架构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智能变电及输电系统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利用信息技术实现变电站设备的智能控制,提高变电站的运行效率和安全性。</a:t>
            </a:r>
          </a:p>
          <a:p>
            <a:r>
              <a:t>2. 采用先进的高压输电技术和柔性交流输电技术,提高电网的输电容量和稳定性,减少输电损耗。</a:t>
            </a:r>
          </a:p>
          <a:p>
            <a:r>
              <a:t>3. 应用信息技术对输电线路进行实时监测和故障诊断,提高输电线路的可靠性和安全性。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智能配电网和微电网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利用信息技术实现配电网设备的智能控制,提高配电网的运行效率和安全性。</a:t>
            </a:r>
          </a:p>
          <a:p>
            <a:r>
              <a:t>2. 应用信息技术对配电网进行实时监测和故障诊断,提高配电网的可靠性和安全性。</a:t>
            </a:r>
          </a:p>
          <a:p>
            <a:r>
              <a:t>3. 构建智能配电网微电网,实现微电网的智能控制和优化运行,提高微电网的可靠性和经济性。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基于信息技术的智能电网架构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利用信息技术实现智能电表的智能控制,实现电能的智能计量和管理,提高用电效率和安全性。</a:t>
            </a:r>
          </a:p>
          <a:p>
            <a:r>
              <a:t>2. 应用信息技术对用电负荷进行实时监测和故障诊断,提高用电负荷的可靠性和安全性。</a:t>
            </a:r>
          </a:p>
          <a:p>
            <a:r>
              <a:t>3. 构建智能用电与负荷管理系统,实现负荷的智能控制和优化调度,提高电网的运行效率和经济性。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信息安全与网络安全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加强电力系统信息网络的安全防护,防止网络攻击和恶意代码的入侵,确保电网的安全稳定运行。</a:t>
            </a:r>
          </a:p>
          <a:p>
            <a:r>
              <a:t>2. 建立健全电力系统信息网络安全管理制度,明确各级管理部门和人员的职责,提高电力系统信息网络的安全保障能力。</a:t>
            </a:r>
          </a:p>
          <a:p>
            <a:r>
              <a:t>3. 培养和引进网络安全专业人才,提升电力系统信息网络的安全防护技术水平。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智能用电与负荷管理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智能电网的关键技术与难题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电力系统智能化与信息技术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智能电网的关键技术与难题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电力系统智能感知技术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多源异构数据的融合与处理：电力系统中存在着海量的多源异构数据，如何有效地融合和处理这些数据，提取有用的信息，是智能电网实现感知的关键技术之一。</a:t>
            </a:r>
          </a:p>
          <a:p>
            <a:r>
              <a:t>2. 海量数据的快速处理：电力系统中的数据量巨大，如何快速地处理这些数据，实现对电力系统状态的实时监测和故障诊断，是智能电网实现感知的又一关键技术。</a:t>
            </a:r>
          </a:p>
          <a:p>
            <a:r>
              <a:t>3. 传感器技术的发展：电力系统中使用的传感器种类繁多，如何提高传感器的精度、可靠性和抗干扰能力，降低传感器的成本，是智能电网实现感知的另一关键技术。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电力系统智能控制技术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分布式控制与协调：智能电网是一个分布式系统，如何实现分布式控制与协调，提高电力系统的稳定性和可靠性，是智能电网实现控制的关键技术之一。</a:t>
            </a:r>
          </a:p>
          <a:p>
            <a:r>
              <a:t>2. 多时间尺度控制：电力系统是一个具有多时间尺度特性的系统，如何实现不同时间尺度下的控制，满足不同层次的控制需求，是智能电网实现控制的又一关键技术。</a:t>
            </a:r>
          </a:p>
          <a:p>
            <a:r>
              <a:t>3. 自适应控制与鲁棒控制：电力系统是一个复杂多变的系统，如何实现自适应控制与鲁棒控制，提高电力系统的适应性和鲁棒性，是智能电网实现控制的另一关键技术。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https://d.book118.com/526155200202010101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智能电网发展现状与趋势</vt:lpstr>
      <vt:lpstr>#. 智能电网发展现状与趋势</vt:lpstr>
      <vt:lpstr>#. 智能电网发展现状与趋势</vt:lpstr>
      <vt:lpstr>#. 智能电网发展现状与趋势</vt:lpstr>
      <vt:lpstr> 信息技术在电力系统中的应用</vt:lpstr>
      <vt:lpstr>#. 信息技术在电力系统中的应用</vt:lpstr>
      <vt:lpstr>#. 信息技术在电力系统中的应用</vt:lpstr>
      <vt:lpstr>#. 信息技术在电力系统中的应用</vt:lpstr>
      <vt:lpstr> 基于信息技术的智能电网架构</vt:lpstr>
      <vt:lpstr> 基于信息技术的智能电网架构</vt:lpstr>
      <vt:lpstr> 基于信息技术的智能电网架构</vt:lpstr>
      <vt:lpstr> 基于信息技术的智能电网架构</vt:lpstr>
      <vt:lpstr> 智能电网的关键技术与难题</vt:lpstr>
      <vt:lpstr> 智能电网的关键技术与难题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2024-09-26T07:06:23.362</cp:lastPrinted>
  <dcterms:created xsi:type="dcterms:W3CDTF">2024-09-25T23:06:23Z</dcterms:created>
  <dcterms:modified xsi:type="dcterms:W3CDTF">2024-09-25T23:06:25Z</dcterms:modified>
</cp:coreProperties>
</file>