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E17578-0E78-46B3-B062-7146AED64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B2D39-0D26-4064-AB7C-F96D42223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F08B5D-7933-49F1-9289-BFF11E3A5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7D2BE7-F434-4C0D-92CF-1FB946B10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467D16-FF72-4926-A1C2-0E1C2B222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57BCC5-B9F1-4EFC-B384-F02145464B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D2ADB1-5EEF-43BB-8EA0-0BDC265C88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FCBEF1-3F56-4600-B0EE-F326DE56A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6EC90-5911-44E0-9B88-36E6A53B67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065C9-CB7C-479A-A1B5-EF1A3E609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DA6F81-0ADC-42A7-B35C-11B726000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55202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电力系统智能故障诊断与维护</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智能故障诊断技术概述
 电力系统故障诊断方法
 智能故障诊断系统架构
 电力系统智能维护概念
 电力系统状态监测技术
 电力系统故障预测技术
 电力系统维修决策支持
 电力系统智能维护系统展望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智能故障诊断技术概述</a:t>
            </a:r>
          </a:p>
        </p:txBody>
      </p:sp>
      <p:sp>
        <p:nvSpPr>
          <p:cNvPr id="3" name="Subtitle 2"/>
          <p:cNvSpPr>
            <a:spLocks noGrp="1"/>
          </p:cNvSpPr>
          <p:nvPr>
            <p:ph type="subTitle" idx="1"/>
          </p:nvPr>
        </p:nvSpPr>
        <p:spPr/>
        <p:txBody>
          <a:bodyPr/>
          <a:lstStyle/>
          <a:p>
            <a:r>
              <a:t>电力系统智能故障诊断与维护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智能故障诊断技术概述</a:t>
            </a:r>
          </a:p>
        </p:txBody>
      </p:sp>
      <p:sp>
        <p:nvSpPr>
          <p:cNvPr id="3" name="Text Placeholder 2"/>
          <p:cNvSpPr>
            <a:spLocks noGrp="1"/>
          </p:cNvSpPr>
          <p:nvPr>
            <p:ph type="body" idx="1"/>
          </p:nvPr>
        </p:nvSpPr>
        <p:spPr/>
        <p:txBody>
          <a:bodyPr/>
          <a:lstStyle/>
          <a:p>
            <a:r>
              <a:t>智能故障诊断技术的重要意义</a:t>
            </a:r>
          </a:p>
        </p:txBody>
      </p:sp>
      <p:sp>
        <p:nvSpPr>
          <p:cNvPr id="4" name="Content Placeholder 3"/>
          <p:cNvSpPr>
            <a:spLocks noGrp="1"/>
          </p:cNvSpPr>
          <p:nvPr>
            <p:ph sz="half" idx="2"/>
          </p:nvPr>
        </p:nvSpPr>
        <p:spPr/>
        <p:txBody>
          <a:bodyPr/>
          <a:lstStyle/>
          <a:p>
            <a:r>
              <a:t>1. 随着电力系统规模不断扩大，运行环境愈加复杂，使得电力故障诊断难度日益增加。智能故障诊断技术作为一种新型诊断技术，能够快速、准确地对电力故障进行诊断，有效地提高了电力系统的可靠性和安全性。</a:t>
            </a:r>
          </a:p>
          <a:p>
            <a:r>
              <a:t>2. 智能故障诊断技术可以帮助电力企业提高运维效率，减少故障次数和缩短检修时间，降低电力企业的运维成本。</a:t>
            </a:r>
          </a:p>
          <a:p>
            <a:r>
              <a:t>3. 智能故障诊断技术能够帮助电力企业实时监测电力系统运行状况，及时发现故障隐患，有效地提高电力系统的安全性和稳定性。</a:t>
            </a:r>
          </a:p>
        </p:txBody>
      </p:sp>
      <p:sp>
        <p:nvSpPr>
          <p:cNvPr id="5" name="Text Placeholder 4"/>
          <p:cNvSpPr>
            <a:spLocks noGrp="1"/>
          </p:cNvSpPr>
          <p:nvPr>
            <p:ph type="body" idx="3"/>
          </p:nvPr>
        </p:nvSpPr>
        <p:spPr/>
        <p:txBody>
          <a:bodyPr/>
          <a:lstStyle/>
          <a:p>
            <a:r>
              <a:t>智能故障诊断技术的发展历程</a:t>
            </a:r>
          </a:p>
        </p:txBody>
      </p:sp>
      <p:sp>
        <p:nvSpPr>
          <p:cNvPr id="6" name="Content Placeholder 5"/>
          <p:cNvSpPr>
            <a:spLocks noGrp="1"/>
          </p:cNvSpPr>
          <p:nvPr>
            <p:ph sz="half" idx="4"/>
          </p:nvPr>
        </p:nvSpPr>
        <p:spPr/>
        <p:txBody>
          <a:bodyPr/>
          <a:lstStyle/>
          <a:p>
            <a:r>
              <a:t>1. 早期的人工经验诊断方法依赖于电力设备运维人员的经验和知识，容易出现误诊和漏诊的情况。</a:t>
            </a:r>
          </a:p>
          <a:p>
            <a:r>
              <a:t>2. 现代的智能故障诊断方法基于大数据、人工智能和深度学习等技术，能够实现故障的自动诊断和识别，大大提高了诊断的准确性和可靠性。</a:t>
            </a:r>
          </a:p>
          <a:p>
            <a:r>
              <a:t>3. 目前，智能故障诊断技术仍在不断发展完善中，未来随着人工智能和深度学习技术的进步，智能故障诊断技术将变得更加智能和可靠。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智能故障诊断技术概述</a:t>
            </a:r>
          </a:p>
        </p:txBody>
      </p:sp>
      <p:sp>
        <p:nvSpPr>
          <p:cNvPr id="3" name="Content Placeholder 2"/>
          <p:cNvSpPr>
            <a:spLocks noGrp="1"/>
          </p:cNvSpPr>
          <p:nvPr>
            <p:ph sz="half" idx="2"/>
          </p:nvPr>
        </p:nvSpPr>
        <p:spPr/>
        <p:txBody>
          <a:bodyPr/>
          <a:lstStyle/>
          <a:p>
            <a:r>
              <a:t>1. 当前，智能故障诊断技术已经广泛应用于电力系统中，取得了良好的应用效果。</a:t>
            </a:r>
          </a:p>
          <a:p>
            <a:r>
              <a:t>2. 随着电力系统规模的不断扩大和运行环境的日益复杂，对智能故障诊断技术提出了更高的要求。</a:t>
            </a:r>
          </a:p>
          <a:p>
            <a:r>
              <a:t>3. 未来，智能故障诊断技术将继续向智能化、自动化、实时化和集成化的方向发展。</a:t>
            </a:r>
          </a:p>
        </p:txBody>
      </p:sp>
      <p:sp>
        <p:nvSpPr>
          <p:cNvPr id="4" name="Text Placeholder 3"/>
          <p:cNvSpPr>
            <a:spLocks noGrp="1"/>
          </p:cNvSpPr>
          <p:nvPr>
            <p:ph type="body" idx="3"/>
          </p:nvPr>
        </p:nvSpPr>
        <p:spPr/>
        <p:txBody>
          <a:bodyPr/>
          <a:lstStyle/>
          <a:p>
            <a:r>
              <a:t>智能故障诊断技术面临的挑战</a:t>
            </a:r>
          </a:p>
        </p:txBody>
      </p:sp>
      <p:sp>
        <p:nvSpPr>
          <p:cNvPr id="5" name="Content Placeholder 4"/>
          <p:cNvSpPr>
            <a:spLocks noGrp="1"/>
          </p:cNvSpPr>
          <p:nvPr>
            <p:ph sz="half" idx="4"/>
          </p:nvPr>
        </p:nvSpPr>
        <p:spPr/>
        <p:txBody>
          <a:bodyPr/>
          <a:lstStyle/>
          <a:p>
            <a:r>
              <a:t>1. 智能故障诊断技术虽然取得了很大的进展，但仍然面临着一些挑战，如数据质量差、诊断精度不高、运行环境复杂等。</a:t>
            </a:r>
          </a:p>
          <a:p>
            <a:r>
              <a:t>2. 这些挑战限制了智能故障诊断技术在电力系统中的广泛应用。</a:t>
            </a:r>
          </a:p>
          <a:p>
            <a:r>
              <a:t>3. 未来，需要进一步提高智能故障诊断技术的诊断精度，优化诊断算法，完善诊断方法，以更好地满足电力系统运维的需求。</a:t>
            </a:r>
          </a:p>
        </p:txBody>
      </p:sp>
      <p:sp>
        <p:nvSpPr>
          <p:cNvPr id="6" name="Text Placeholder 5"/>
          <p:cNvSpPr>
            <a:spLocks noGrp="1"/>
          </p:cNvSpPr>
          <p:nvPr>
            <p:ph type="body" idx="1"/>
          </p:nvPr>
        </p:nvSpPr>
        <p:spPr/>
        <p:txBody>
          <a:bodyPr/>
          <a:lstStyle/>
          <a:p>
            <a:r>
              <a:t>智能故障诊断技术的现状与趋势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智能故障诊断技术概述</a:t>
            </a:r>
          </a:p>
        </p:txBody>
      </p:sp>
      <p:sp>
        <p:nvSpPr>
          <p:cNvPr id="3" name="Text Placeholder 2"/>
          <p:cNvSpPr>
            <a:spLocks noGrp="1"/>
          </p:cNvSpPr>
          <p:nvPr>
            <p:ph type="body" idx="1"/>
          </p:nvPr>
        </p:nvSpPr>
        <p:spPr/>
        <p:txBody>
          <a:bodyPr/>
          <a:lstStyle/>
          <a:p>
            <a:r>
              <a:t>智能故障诊断技术的研究热点</a:t>
            </a:r>
          </a:p>
        </p:txBody>
      </p:sp>
      <p:sp>
        <p:nvSpPr>
          <p:cNvPr id="4" name="Content Placeholder 3"/>
          <p:cNvSpPr>
            <a:spLocks noGrp="1"/>
          </p:cNvSpPr>
          <p:nvPr>
            <p:ph sz="half" idx="2"/>
          </p:nvPr>
        </p:nvSpPr>
        <p:spPr/>
        <p:txBody>
          <a:bodyPr/>
          <a:lstStyle/>
          <a:p>
            <a:r>
              <a:t>1. 目前，智能故障诊断技术的研究热点主要集中在以下几个方面：</a:t>
            </a:r>
          </a:p>
          <a:p>
            <a:r>
              <a:t> * 大数据分析</a:t>
            </a:r>
          </a:p>
          <a:p>
            <a:r>
              <a:t> * 人工智能</a:t>
            </a:r>
          </a:p>
          <a:p>
            <a:r>
              <a:t> * 深度学习</a:t>
            </a:r>
          </a:p>
          <a:p>
            <a:r>
              <a:t> * 边缘计算</a:t>
            </a:r>
          </a:p>
          <a:p>
            <a:r>
              <a:t> * 物联网</a:t>
            </a:r>
          </a:p>
          <a:p>
            <a:r>
              <a:t>2. 这些研究热点都是推动智能故障诊断技术发展的关键因素。</a:t>
            </a:r>
          </a:p>
          <a:p>
            <a:r>
              <a:t>3. 未来，智能故障诊断技术将继续在这些领域取得突破，进一步提高诊断精度和效率。</a:t>
            </a:r>
          </a:p>
        </p:txBody>
      </p:sp>
      <p:sp>
        <p:nvSpPr>
          <p:cNvPr id="5" name="Text Placeholder 4"/>
          <p:cNvSpPr>
            <a:spLocks noGrp="1"/>
          </p:cNvSpPr>
          <p:nvPr>
            <p:ph type="body" idx="3"/>
          </p:nvPr>
        </p:nvSpPr>
        <p:spPr/>
        <p:txBody>
          <a:bodyPr/>
          <a:lstStyle/>
          <a:p>
            <a:r>
              <a:t>智能故障诊断技术的前沿技术</a:t>
            </a:r>
          </a:p>
        </p:txBody>
      </p:sp>
      <p:sp>
        <p:nvSpPr>
          <p:cNvPr id="6" name="Content Placeholder 5"/>
          <p:cNvSpPr>
            <a:spLocks noGrp="1"/>
          </p:cNvSpPr>
          <p:nvPr>
            <p:ph sz="half" idx="4"/>
          </p:nvPr>
        </p:nvSpPr>
        <p:spPr/>
        <p:txBody>
          <a:bodyPr/>
          <a:lstStyle/>
          <a:p>
            <a:r>
              <a:t>1. 目前，智能故障诊断技术的前沿技术主要包括：</a:t>
            </a:r>
          </a:p>
          <a:p>
            <a:r>
              <a:t> * 量子计算</a:t>
            </a:r>
          </a:p>
          <a:p>
            <a:r>
              <a:t> * 区块链</a:t>
            </a:r>
          </a:p>
          <a:p>
            <a:r>
              <a:t> * 数字孪生</a:t>
            </a:r>
          </a:p>
          <a:p>
            <a:r>
              <a:t> * 机器视觉</a:t>
            </a:r>
          </a:p>
          <a:p>
            <a:r>
              <a:t> * 自然语言处理</a:t>
            </a:r>
          </a:p>
          <a:p>
            <a:r>
              <a:t>2. 这些前沿技术有望为智能故障诊断技术的发展带来新的突破。</a:t>
            </a:r>
          </a:p>
          <a:p>
            <a:r>
              <a:t>3. 未来，智能故障诊断技术将与这些前沿技术融合发展，实现更加智能、高效和可靠的故障诊断。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电力系统故障诊断方法</a:t>
            </a:r>
          </a:p>
        </p:txBody>
      </p:sp>
      <p:sp>
        <p:nvSpPr>
          <p:cNvPr id="3" name="Subtitle 2"/>
          <p:cNvSpPr>
            <a:spLocks noGrp="1"/>
          </p:cNvSpPr>
          <p:nvPr>
            <p:ph type="subTitle" idx="1"/>
          </p:nvPr>
        </p:nvSpPr>
        <p:spPr/>
        <p:txBody>
          <a:bodyPr/>
          <a:lstStyle/>
          <a:p>
            <a:r>
              <a:t>电力系统智能故障诊断与维护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电力系统故障诊断方法</a:t>
            </a:r>
          </a:p>
        </p:txBody>
      </p:sp>
      <p:sp>
        <p:nvSpPr>
          <p:cNvPr id="3" name="Text Placeholder 2"/>
          <p:cNvSpPr>
            <a:spLocks noGrp="1"/>
          </p:cNvSpPr>
          <p:nvPr>
            <p:ph type="body" idx="1"/>
          </p:nvPr>
        </p:nvSpPr>
        <p:spPr/>
        <p:txBody>
          <a:bodyPr/>
          <a:lstStyle/>
          <a:p>
            <a:r>
              <a:t>数据驱动的故障诊断</a:t>
            </a:r>
          </a:p>
        </p:txBody>
      </p:sp>
      <p:sp>
        <p:nvSpPr>
          <p:cNvPr id="4" name="Content Placeholder 3"/>
          <p:cNvSpPr>
            <a:spLocks noGrp="1"/>
          </p:cNvSpPr>
          <p:nvPr>
            <p:ph sz="half" idx="2"/>
          </p:nvPr>
        </p:nvSpPr>
        <p:spPr/>
        <p:txBody>
          <a:bodyPr/>
          <a:lstStyle/>
          <a:p>
            <a:r>
              <a:t>1. 利用传感器数据和历史故障记录，构建数据驱动的模型来诊断故障。</a:t>
            </a:r>
          </a:p>
          <a:p>
            <a:r>
              <a:t>2. 常见的方法包括机器学习、深度学习、统计学习等。</a:t>
            </a:r>
          </a:p>
          <a:p>
            <a:r>
              <a:t>3. 这种方法可以有效提高故障诊断的准确性和可靠性。</a:t>
            </a:r>
          </a:p>
        </p:txBody>
      </p:sp>
      <p:sp>
        <p:nvSpPr>
          <p:cNvPr id="5" name="Text Placeholder 4"/>
          <p:cNvSpPr>
            <a:spLocks noGrp="1"/>
          </p:cNvSpPr>
          <p:nvPr>
            <p:ph type="body" idx="3"/>
          </p:nvPr>
        </p:nvSpPr>
        <p:spPr/>
        <p:txBody>
          <a:bodyPr/>
          <a:lstStyle/>
          <a:p>
            <a:r>
              <a:t>知识驱动的故障诊断</a:t>
            </a:r>
          </a:p>
        </p:txBody>
      </p:sp>
      <p:sp>
        <p:nvSpPr>
          <p:cNvPr id="6" name="Content Placeholder 5"/>
          <p:cNvSpPr>
            <a:spLocks noGrp="1"/>
          </p:cNvSpPr>
          <p:nvPr>
            <p:ph sz="half" idx="4"/>
          </p:nvPr>
        </p:nvSpPr>
        <p:spPr/>
        <p:txBody>
          <a:bodyPr/>
          <a:lstStyle/>
          <a:p>
            <a:r>
              <a:t>1. 故障诊断的知识库是知识驱动的故障诊断系统中关键部分。</a:t>
            </a:r>
          </a:p>
          <a:p>
            <a:r>
              <a:t>2. 利用专家知识、历史数据以及故障机理建立故障诊断知识库。</a:t>
            </a:r>
          </a:p>
          <a:p>
            <a:r>
              <a:t>3. 知识库中的知识可以用于故障诊断、故障分析和故障预测等方面。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电力系统故障诊断方法</a:t>
            </a:r>
          </a:p>
        </p:txBody>
      </p:sp>
      <p:sp>
        <p:nvSpPr>
          <p:cNvPr id="3" name="Content Placeholder 2"/>
          <p:cNvSpPr>
            <a:spLocks noGrp="1"/>
          </p:cNvSpPr>
          <p:nvPr>
            <p:ph sz="half" idx="2"/>
          </p:nvPr>
        </p:nvSpPr>
        <p:spPr/>
        <p:txBody>
          <a:bodyPr/>
          <a:lstStyle/>
          <a:p>
            <a:r>
              <a:t>1. 将数据驱动的故障诊断与知识驱动的故障诊断相结合，可以综合两种方法的优点。</a:t>
            </a:r>
          </a:p>
          <a:p>
            <a:r>
              <a:t>2. 这种方法可以提高故障诊断的准确性和鲁棒性。</a:t>
            </a:r>
          </a:p>
          <a:p>
            <a:r>
              <a:t>3. 目前，混合智能故障诊断是电力系统智能故障诊断领域的研究热点。</a:t>
            </a:r>
          </a:p>
        </p:txBody>
      </p:sp>
      <p:sp>
        <p:nvSpPr>
          <p:cNvPr id="4" name="Text Placeholder 3"/>
          <p:cNvSpPr>
            <a:spLocks noGrp="1"/>
          </p:cNvSpPr>
          <p:nvPr>
            <p:ph type="body" idx="3"/>
          </p:nvPr>
        </p:nvSpPr>
        <p:spPr/>
        <p:txBody>
          <a:bodyPr/>
          <a:lstStyle/>
          <a:p>
            <a:r>
              <a:t>在线故障诊断</a:t>
            </a:r>
          </a:p>
        </p:txBody>
      </p:sp>
      <p:sp>
        <p:nvSpPr>
          <p:cNvPr id="5" name="Content Placeholder 4"/>
          <p:cNvSpPr>
            <a:spLocks noGrp="1"/>
          </p:cNvSpPr>
          <p:nvPr>
            <p:ph sz="half" idx="4"/>
          </p:nvPr>
        </p:nvSpPr>
        <p:spPr/>
        <p:txBody>
          <a:bodyPr/>
          <a:lstStyle/>
          <a:p>
            <a:r>
              <a:t>1. 在线故障诊断可以实现对电力系统故障的实时诊断，便于及时发现和处理故障。</a:t>
            </a:r>
          </a:p>
          <a:p>
            <a:r>
              <a:t>2. 在线故障诊断的方法包括基于传感器数据的方法、基于状态估计的方法和基于模型的方法等。</a:t>
            </a:r>
          </a:p>
          <a:p>
            <a:r>
              <a:t>3. 在线故障诊断技术的发展对提高电力系统运行的安全性、可靠性和经济性具有重要意义。</a:t>
            </a:r>
          </a:p>
        </p:txBody>
      </p:sp>
      <p:sp>
        <p:nvSpPr>
          <p:cNvPr id="6" name="Text Placeholder 5"/>
          <p:cNvSpPr>
            <a:spLocks noGrp="1"/>
          </p:cNvSpPr>
          <p:nvPr>
            <p:ph type="body" idx="1"/>
          </p:nvPr>
        </p:nvSpPr>
        <p:spPr/>
        <p:txBody>
          <a:bodyPr/>
          <a:lstStyle/>
          <a:p>
            <a:r>
              <a:t>混合智能故障诊断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电力系统故障诊断方法</a:t>
            </a:r>
          </a:p>
        </p:txBody>
      </p:sp>
      <p:sp>
        <p:nvSpPr>
          <p:cNvPr id="3" name="Text Placeholder 2"/>
          <p:cNvSpPr>
            <a:spLocks noGrp="1"/>
          </p:cNvSpPr>
          <p:nvPr>
            <p:ph type="body" idx="1"/>
          </p:nvPr>
        </p:nvSpPr>
        <p:spPr/>
        <p:txBody>
          <a:bodyPr/>
          <a:lstStyle/>
          <a:p>
            <a:r>
              <a:t>故障预测与预警</a:t>
            </a:r>
          </a:p>
        </p:txBody>
      </p:sp>
      <p:sp>
        <p:nvSpPr>
          <p:cNvPr id="4" name="Content Placeholder 3"/>
          <p:cNvSpPr>
            <a:spLocks noGrp="1"/>
          </p:cNvSpPr>
          <p:nvPr>
            <p:ph sz="half" idx="2"/>
          </p:nvPr>
        </p:nvSpPr>
        <p:spPr/>
        <p:txBody>
          <a:bodyPr/>
          <a:lstStyle/>
          <a:p>
            <a:r>
              <a:t>1. 利用故障诊断技术和故障预测模型，可以对电力系统故障进行预测和预警。</a:t>
            </a:r>
          </a:p>
          <a:p>
            <a:r>
              <a:t>2. 故障预测与预警技术可以帮助电力系统运行人员及时采取措施，防止故障的发生。</a:t>
            </a:r>
          </a:p>
          <a:p>
            <a:r>
              <a:t>3. 故障预测与预警技术是提高电力系统安全性的重要手段之一。</a:t>
            </a:r>
          </a:p>
        </p:txBody>
      </p:sp>
      <p:sp>
        <p:nvSpPr>
          <p:cNvPr id="5" name="Text Placeholder 4"/>
          <p:cNvSpPr>
            <a:spLocks noGrp="1"/>
          </p:cNvSpPr>
          <p:nvPr>
            <p:ph type="body" idx="3"/>
          </p:nvPr>
        </p:nvSpPr>
        <p:spPr/>
        <p:txBody>
          <a:bodyPr/>
          <a:lstStyle/>
          <a:p>
            <a:r>
              <a:t>故障诊断技术的发展趋势</a:t>
            </a:r>
          </a:p>
        </p:txBody>
      </p:sp>
      <p:sp>
        <p:nvSpPr>
          <p:cNvPr id="6" name="Content Placeholder 5"/>
          <p:cNvSpPr>
            <a:spLocks noGrp="1"/>
          </p:cNvSpPr>
          <p:nvPr>
            <p:ph sz="half" idx="4"/>
          </p:nvPr>
        </p:nvSpPr>
        <p:spPr/>
        <p:txBody>
          <a:bodyPr/>
          <a:lstStyle/>
          <a:p>
            <a:r>
              <a:t>1. 人工智能技术在电力系统故障诊断领域得到了广泛的应用。</a:t>
            </a:r>
          </a:p>
          <a:p>
            <a:r>
              <a:t>2. 新型传感器技术的发展为电力系统故障诊断提供了新的数据来源。</a:t>
            </a:r>
          </a:p>
          <a:p>
            <a:r>
              <a:t>3. 网络安全技术的发展对电力系统故障诊断技术的安全性提出了更高的要求。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智能故障诊断系统架构</a:t>
            </a:r>
          </a:p>
        </p:txBody>
      </p:sp>
      <p:sp>
        <p:nvSpPr>
          <p:cNvPr id="3" name="Subtitle 2"/>
          <p:cNvSpPr>
            <a:spLocks noGrp="1"/>
          </p:cNvSpPr>
          <p:nvPr>
            <p:ph type="subTitle" idx="1"/>
          </p:nvPr>
        </p:nvSpPr>
        <p:spPr/>
        <p:txBody>
          <a:bodyPr/>
          <a:lstStyle/>
          <a:p>
            <a:r>
              <a:t>电力系统智能故障诊断与维护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智能故障诊断系统架构</a:t>
            </a:r>
          </a:p>
        </p:txBody>
      </p:sp>
      <p:sp>
        <p:nvSpPr>
          <p:cNvPr id="3" name="Text Placeholder 2"/>
          <p:cNvSpPr>
            <a:spLocks noGrp="1"/>
          </p:cNvSpPr>
          <p:nvPr>
            <p:ph type="body" idx="1"/>
          </p:nvPr>
        </p:nvSpPr>
        <p:spPr/>
        <p:txBody>
          <a:bodyPr/>
          <a:lstStyle/>
          <a:p>
            <a:r>
              <a:t>智能故障诊断系统架构</a:t>
            </a:r>
          </a:p>
        </p:txBody>
      </p:sp>
      <p:sp>
        <p:nvSpPr>
          <p:cNvPr id="4" name="Content Placeholder 3"/>
          <p:cNvSpPr>
            <a:spLocks noGrp="1"/>
          </p:cNvSpPr>
          <p:nvPr>
            <p:ph sz="half" idx="2"/>
          </p:nvPr>
        </p:nvSpPr>
        <p:spPr/>
        <p:txBody>
          <a:bodyPr/>
          <a:lstStyle/>
          <a:p>
            <a:r>
              <a:t>1. 智能故障诊断系统架构主要包括数据采集模块、数据预处理模块、故障识别模块、故障定位模块和故障处理模块。</a:t>
            </a:r>
          </a:p>
          <a:p>
            <a:r>
              <a:t>2. 数据采集模块负责采集电网运行过程中的各种数据，包括电压、电流、功率、频率等，并将其存储在数据库中。</a:t>
            </a:r>
          </a:p>
          <a:p>
            <a:r>
              <a:t>3. 数据预处理模块负责对采集到的数据进行预处理，包括数据清洗、数据归一化和数据降维等，以提高故障诊断的准确性。</a:t>
            </a:r>
          </a:p>
        </p:txBody>
      </p:sp>
      <p:sp>
        <p:nvSpPr>
          <p:cNvPr id="5" name="Text Placeholder 4"/>
          <p:cNvSpPr>
            <a:spLocks noGrp="1"/>
          </p:cNvSpPr>
          <p:nvPr>
            <p:ph type="body" idx="3"/>
          </p:nvPr>
        </p:nvSpPr>
        <p:spPr/>
        <p:txBody>
          <a:bodyPr/>
          <a:lstStyle/>
          <a:p>
            <a:r>
              <a:t>故障识别模块</a:t>
            </a:r>
          </a:p>
        </p:txBody>
      </p:sp>
      <p:sp>
        <p:nvSpPr>
          <p:cNvPr id="6" name="Content Placeholder 5"/>
          <p:cNvSpPr>
            <a:spLocks noGrp="1"/>
          </p:cNvSpPr>
          <p:nvPr>
            <p:ph sz="half" idx="4"/>
          </p:nvPr>
        </p:nvSpPr>
        <p:spPr/>
        <p:txBody>
          <a:bodyPr/>
          <a:lstStyle/>
          <a:p>
            <a:r>
              <a:t>1. 故障识别模块负责对采集到的数据进行故障识别，包括故障类型识别和故障位置识别。</a:t>
            </a:r>
          </a:p>
          <a:p>
            <a:r>
              <a:t>2. 故障类型识别通常采用机器学习或深度学习算法，通过对历史故障数据进行训练，建立故障类型识别模型，然后将新采集到的数据输入模型进行识别。</a:t>
            </a:r>
          </a:p>
          <a:p>
            <a:r>
              <a:t>3. 故障位置识别通常采用电网拓扑结构和故障数据进行分析，通过计算各线路或设备的故障影响范围，确定故障位置。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智能故障诊断系统架构</a:t>
            </a:r>
          </a:p>
        </p:txBody>
      </p:sp>
      <p:sp>
        <p:nvSpPr>
          <p:cNvPr id="3" name="Text Placeholder 2"/>
          <p:cNvSpPr>
            <a:spLocks noGrp="1"/>
          </p:cNvSpPr>
          <p:nvPr>
            <p:ph type="body" idx="1"/>
          </p:nvPr>
        </p:nvSpPr>
        <p:spPr/>
        <p:txBody>
          <a:bodyPr/>
          <a:lstStyle/>
          <a:p>
            <a:r>
              <a:t>故障定位模块</a:t>
            </a:r>
          </a:p>
        </p:txBody>
      </p:sp>
      <p:sp>
        <p:nvSpPr>
          <p:cNvPr id="4" name="Content Placeholder 3"/>
          <p:cNvSpPr>
            <a:spLocks noGrp="1"/>
          </p:cNvSpPr>
          <p:nvPr>
            <p:ph sz="half" idx="2"/>
          </p:nvPr>
        </p:nvSpPr>
        <p:spPr/>
        <p:txBody>
          <a:bodyPr/>
          <a:lstStyle/>
          <a:p>
            <a:r>
              <a:t>1. 故障定位模块负责对故障位置进行精确定位，包括故障相别定位和故障点定位。</a:t>
            </a:r>
          </a:p>
          <a:p>
            <a:r>
              <a:t>2. 故障相别定位通常采用故障电流方向法或故障电压相量法，通过分析故障电流或故障电压的相位关系，确定故障相别。</a:t>
            </a:r>
          </a:p>
          <a:p>
            <a:r>
              <a:t>3. 故障点定位通常采用故障波形法或故障阻抗法，通过分析故障波形或故障阻抗的变化情况，确定故障点位置。</a:t>
            </a:r>
          </a:p>
        </p:txBody>
      </p:sp>
      <p:sp>
        <p:nvSpPr>
          <p:cNvPr id="5" name="Text Placeholder 4"/>
          <p:cNvSpPr>
            <a:spLocks noGrp="1"/>
          </p:cNvSpPr>
          <p:nvPr>
            <p:ph type="body" idx="3"/>
          </p:nvPr>
        </p:nvSpPr>
        <p:spPr/>
        <p:txBody>
          <a:bodyPr/>
          <a:lstStyle/>
          <a:p>
            <a:r>
              <a:t>故障处理模块</a:t>
            </a:r>
          </a:p>
        </p:txBody>
      </p:sp>
      <p:sp>
        <p:nvSpPr>
          <p:cNvPr id="6" name="Content Placeholder 5"/>
          <p:cNvSpPr>
            <a:spLocks noGrp="1"/>
          </p:cNvSpPr>
          <p:nvPr>
            <p:ph sz="half" idx="4"/>
          </p:nvPr>
        </p:nvSpPr>
        <p:spPr/>
        <p:txBody>
          <a:bodyPr/>
          <a:lstStyle/>
          <a:p>
            <a:r>
              <a:t>1. 故障处理模块负责对故障进行处理，包括故障隔离、故障修复和故障恢复。</a:t>
            </a:r>
          </a:p>
          <a:p>
            <a:r>
              <a:t>2. 故障隔离通常采用断路器或隔离开关，通过将故障设备与电网断开，防止故障扩大。</a:t>
            </a:r>
          </a:p>
          <a:p>
            <a:r>
              <a:t>3. 故障修复通常包括更换损坏的设备、修理故障设备和清除故障原因等。</a:t>
            </a:r>
          </a:p>
          <a:p>
            <a:r>
              <a:t>4. 故障恢复通常包括重新连接断开的设备、恢复电网的正常运行和对故障原因进行调查等。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智能故障诊断系统架构</a:t>
            </a:r>
          </a:p>
        </p:txBody>
      </p:sp>
      <p:sp>
        <p:nvSpPr>
          <p:cNvPr id="3" name="Text Placeholder 2"/>
          <p:cNvSpPr>
            <a:spLocks noGrp="1"/>
          </p:cNvSpPr>
          <p:nvPr>
            <p:ph type="body" idx="1"/>
          </p:nvPr>
        </p:nvSpPr>
        <p:spPr/>
        <p:txBody>
          <a:bodyPr/>
          <a:lstStyle/>
          <a:p>
            <a:r>
              <a:t>智能故障诊断系统智能化技术</a:t>
            </a:r>
          </a:p>
        </p:txBody>
      </p:sp>
      <p:sp>
        <p:nvSpPr>
          <p:cNvPr id="4" name="Content Placeholder 3"/>
          <p:cNvSpPr>
            <a:spLocks noGrp="1"/>
          </p:cNvSpPr>
          <p:nvPr>
            <p:ph sz="half" idx="2"/>
          </p:nvPr>
        </p:nvSpPr>
        <p:spPr/>
        <p:txBody>
          <a:bodyPr/>
          <a:lstStyle/>
          <a:p>
            <a:r>
              <a:t>1. 智能故障诊断系统智能化技术包括机器学习、深度学习、数据挖掘和知识图谱等。</a:t>
            </a:r>
          </a:p>
          <a:p>
            <a:r>
              <a:t>2. 机器学习和深度学习算法可以用于故障识别和故障定位，通过对历史故障数据进行训练，建立故障识别和故障定位模型，提高故障诊断的准确性。</a:t>
            </a:r>
          </a:p>
          <a:p>
            <a:r>
              <a:t>3. 数据挖掘技术可以用于发现故障数据中的规律和关联，帮助故障诊断人员快速找到故障原因。</a:t>
            </a:r>
          </a:p>
          <a:p>
            <a:r>
              <a:t>4. 知识图谱技术可以用于构建故障知识库，帮助故障诊断人员快速查询故障相关信息，提高故障诊断的效率。</a:t>
            </a:r>
          </a:p>
        </p:txBody>
      </p:sp>
      <p:sp>
        <p:nvSpPr>
          <p:cNvPr id="5" name="Text Placeholder 4"/>
          <p:cNvSpPr>
            <a:spLocks noGrp="1"/>
          </p:cNvSpPr>
          <p:nvPr>
            <p:ph type="body" idx="3"/>
          </p:nvPr>
        </p:nvSpPr>
        <p:spPr/>
        <p:txBody>
          <a:bodyPr/>
          <a:lstStyle/>
          <a:p>
            <a:r>
              <a:t>智能故障诊断系统发展趋势</a:t>
            </a:r>
          </a:p>
        </p:txBody>
      </p:sp>
      <p:sp>
        <p:nvSpPr>
          <p:cNvPr id="6" name="Content Placeholder 5"/>
          <p:cNvSpPr>
            <a:spLocks noGrp="1"/>
          </p:cNvSpPr>
          <p:nvPr>
            <p:ph sz="half" idx="4"/>
          </p:nvPr>
        </p:nvSpPr>
        <p:spPr/>
        <p:txBody>
          <a:bodyPr/>
          <a:lstStyle/>
          <a:p>
            <a:r>
              <a:t>1. 智能故障诊断系统的发展趋势包括智能化、自动化和实时化。</a:t>
            </a:r>
          </a:p>
          <a:p>
            <a:r>
              <a:t>2. 智能化是指智能故障诊断系统能够自动学习故障数据中的规律和关联，并根据这些规律和关联进行故障诊断，无需人工干预。</a:t>
            </a:r>
          </a:p>
          <a:p>
            <a:r>
              <a:t>3. 自动化是指智能故障诊断系统能够自动完成故障识别、故障定位和故障处理等过程，无需人工操作。</a:t>
            </a:r>
          </a:p>
          <a:p>
            <a:r>
              <a:t>4. 实时化是指智能故障诊断系统能够实时监测电网运行状态，并及时发现和定位故障，以便及时采取故障处理措施，防止故障扩大。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电力系统智能维护概念</a:t>
            </a:r>
          </a:p>
        </p:txBody>
      </p:sp>
      <p:sp>
        <p:nvSpPr>
          <p:cNvPr id="3" name="Subtitle 2"/>
          <p:cNvSpPr>
            <a:spLocks noGrp="1"/>
          </p:cNvSpPr>
          <p:nvPr>
            <p:ph type="subTitle" idx="1"/>
          </p:nvPr>
        </p:nvSpPr>
        <p:spPr/>
        <p:txBody>
          <a:bodyPr/>
          <a:lstStyle/>
          <a:p>
            <a:r>
              <a:t>电力系统智能故障诊断与维护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电力系统智能维护概念</a:t>
            </a:r>
          </a:p>
        </p:txBody>
      </p:sp>
      <p:sp>
        <p:nvSpPr>
          <p:cNvPr id="3" name="Text Placeholder 2"/>
          <p:cNvSpPr>
            <a:spLocks noGrp="1"/>
          </p:cNvSpPr>
          <p:nvPr>
            <p:ph type="body" idx="1"/>
          </p:nvPr>
        </p:nvSpPr>
        <p:spPr/>
        <p:txBody>
          <a:bodyPr/>
          <a:lstStyle/>
          <a:p>
            <a:r>
              <a:t>电力系统智能维护概念：</a:t>
            </a:r>
          </a:p>
        </p:txBody>
      </p:sp>
      <p:sp>
        <p:nvSpPr>
          <p:cNvPr id="4" name="Content Placeholder 3"/>
          <p:cNvSpPr>
            <a:spLocks noGrp="1"/>
          </p:cNvSpPr>
          <p:nvPr>
            <p:ph sz="half" idx="2"/>
          </p:nvPr>
        </p:nvSpPr>
        <p:spPr/>
        <p:txBody>
          <a:bodyPr/>
          <a:lstStyle/>
          <a:p>
            <a:r>
              <a:t>1. 电力系统智能维护的概念，基于实时监测、数据分析和智能决策，实现电力设备状态评估、故障诊断和维护决策，实现设备状态的可视化、系统维护的智能化和设备运行的可靠性。</a:t>
            </a:r>
          </a:p>
          <a:p>
            <a:r>
              <a:t>2. 智能维护的核心技术包括：传感器技术、数据采集与传输技术、数据分析与处理技术、智能决策与控制技术，以及信息集成与共享技术。</a:t>
            </a:r>
          </a:p>
          <a:p>
            <a:r>
              <a:t>3. 智能维护的应用领域包括：发电设备、输电设备、配电设备、用电设备，以及电力系统综合维护。</a:t>
            </a:r>
          </a:p>
        </p:txBody>
      </p:sp>
      <p:sp>
        <p:nvSpPr>
          <p:cNvPr id="5" name="Text Placeholder 4"/>
          <p:cNvSpPr>
            <a:spLocks noGrp="1"/>
          </p:cNvSpPr>
          <p:nvPr>
            <p:ph type="body" idx="3"/>
          </p:nvPr>
        </p:nvSpPr>
        <p:spPr/>
        <p:txBody>
          <a:bodyPr/>
          <a:lstStyle/>
          <a:p>
            <a:r>
              <a:t>电力系统状态监测：</a:t>
            </a:r>
          </a:p>
        </p:txBody>
      </p:sp>
      <p:sp>
        <p:nvSpPr>
          <p:cNvPr id="6" name="Content Placeholder 5"/>
          <p:cNvSpPr>
            <a:spLocks noGrp="1"/>
          </p:cNvSpPr>
          <p:nvPr>
            <p:ph sz="half" idx="4"/>
          </p:nvPr>
        </p:nvSpPr>
        <p:spPr/>
        <p:txBody>
          <a:bodyPr/>
          <a:lstStyle/>
          <a:p>
            <a:r>
              <a:t>1. 电力系统状态监测是智能维护的基础，通过各种传感器对电力设备的运行状态进行实时监测，采集设备的运行数据，并将其传输至后台服务器。</a:t>
            </a:r>
          </a:p>
          <a:p>
            <a:r>
              <a:t>2. 状态监测的主要技术包括：传感器技术、数据采集技术、数据传输技术、数据预处理技术，以及数据存储技术。</a:t>
            </a:r>
          </a:p>
          <a:p>
            <a:r>
              <a:t>3. 状态监测的对象包括：发电设备、输电设备、配电设备、用电设备，以及电力系统综合状态。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电力系统智能维护概念</a:t>
            </a:r>
          </a:p>
        </p:txBody>
      </p:sp>
      <p:sp>
        <p:nvSpPr>
          <p:cNvPr id="3" name="Content Placeholder 2"/>
          <p:cNvSpPr>
            <a:spLocks noGrp="1"/>
          </p:cNvSpPr>
          <p:nvPr>
            <p:ph sz="half" idx="2"/>
          </p:nvPr>
        </p:nvSpPr>
        <p:spPr/>
        <p:txBody>
          <a:bodyPr/>
          <a:lstStyle/>
          <a:p>
            <a:r>
              <a:t>1. 电力系统数据分析与处理是智能维护的核心环节，通过对采集到的数据进行分析与处理，提取故障特征，实现故障诊断。</a:t>
            </a:r>
          </a:p>
          <a:p>
            <a:r>
              <a:t>2. 数据分析与处理的主要技术包括：数据预处理技术、数据挖掘技术、机器学习技术、深度学习技术，以及数据可视化技术。</a:t>
            </a:r>
          </a:p>
          <a:p>
            <a:r>
              <a:t>3. 数据分析与处理的对象包括：设备运行数据、故障数据，以及历史维护数据。</a:t>
            </a:r>
          </a:p>
        </p:txBody>
      </p:sp>
      <p:sp>
        <p:nvSpPr>
          <p:cNvPr id="4" name="Text Placeholder 3"/>
          <p:cNvSpPr>
            <a:spLocks noGrp="1"/>
          </p:cNvSpPr>
          <p:nvPr>
            <p:ph type="body" idx="3"/>
          </p:nvPr>
        </p:nvSpPr>
        <p:spPr/>
        <p:txBody>
          <a:bodyPr/>
          <a:lstStyle/>
          <a:p>
            <a:r>
              <a:t>电力系统智能决策与控制：</a:t>
            </a:r>
          </a:p>
        </p:txBody>
      </p:sp>
      <p:sp>
        <p:nvSpPr>
          <p:cNvPr id="5" name="Content Placeholder 4"/>
          <p:cNvSpPr>
            <a:spLocks noGrp="1"/>
          </p:cNvSpPr>
          <p:nvPr>
            <p:ph sz="half" idx="4"/>
          </p:nvPr>
        </p:nvSpPr>
        <p:spPr/>
        <p:txBody>
          <a:bodyPr/>
          <a:lstStyle/>
          <a:p>
            <a:r>
              <a:t>1. 电力系统智能决策与控制是智能维护的关键环节，通过对分析处理后的数据进行智能决策，生成维护策略，并对设备进行控制。</a:t>
            </a:r>
          </a:p>
          <a:p>
            <a:r>
              <a:t>2. 智能决策与控制的主要技术包括：专家系统技术、模糊逻辑技术、神经网络技术、遗传算法技术，以及蚁群算法技术。</a:t>
            </a:r>
          </a:p>
          <a:p>
            <a:r>
              <a:t>3. 智能决策与控制的对象包括：设备维护策略、设备控制策略，以及系统运行策略。</a:t>
            </a:r>
          </a:p>
        </p:txBody>
      </p:sp>
      <p:sp>
        <p:nvSpPr>
          <p:cNvPr id="6" name="Text Placeholder 5"/>
          <p:cNvSpPr>
            <a:spLocks noGrp="1"/>
          </p:cNvSpPr>
          <p:nvPr>
            <p:ph type="body" idx="1"/>
          </p:nvPr>
        </p:nvSpPr>
        <p:spPr/>
        <p:txBody>
          <a:bodyPr/>
          <a:lstStyle/>
          <a:p>
            <a:r>
              <a:t>电力系统数据分析与处理：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https://d.book118.com/526155202202010101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智能故障诊断技术概述</vt:lpstr>
      <vt:lpstr> 智能故障诊断技术概述</vt:lpstr>
      <vt:lpstr> 智能故障诊断技术概述</vt:lpstr>
      <vt:lpstr> 智能故障诊断技术概述</vt:lpstr>
      <vt:lpstr> 电力系统故障诊断方法</vt:lpstr>
      <vt:lpstr> 电力系统故障诊断方法</vt:lpstr>
      <vt:lpstr> 电力系统故障诊断方法</vt:lpstr>
      <vt:lpstr> 电力系统故障诊断方法</vt:lpstr>
      <vt:lpstr> 智能故障诊断系统架构</vt:lpstr>
      <vt:lpstr> 智能故障诊断系统架构</vt:lpstr>
      <vt:lpstr> 智能故障诊断系统架构</vt:lpstr>
      <vt:lpstr> 智能故障诊断系统架构</vt:lpstr>
      <vt:lpstr> 电力系统智能维护概念</vt:lpstr>
      <vt:lpstr> 电力系统智能维护概念</vt:lpstr>
      <vt:lpstr> 电力系统智能维护概念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2024-09-26T07:06:23.513</cp:lastPrinted>
  <dcterms:created xsi:type="dcterms:W3CDTF">2024-09-25T23:06:23Z</dcterms:created>
  <dcterms:modified xsi:type="dcterms:W3CDTF">2024-09-25T23:06:25Z</dcterms:modified>
</cp:coreProperties>
</file>