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F2B16-317E-4262-8217-67FB19E93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1B589-8549-4D01-8D78-110F0BC00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9ED87-9023-47E8-99AB-1DE9C79C7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1D30BC-86FE-429E-A3F6-1CE05417E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0BB050-FF13-46C2-9812-5E7032BE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F1A89-D71C-4B0F-B136-FCC889DDC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78603E-937C-4F69-9E10-42FE64BD5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C06B6-4BD1-46F6-AEDD-405FBCEF9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8B286-CD18-4577-A11A-D7432EFF8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514FC-A6F3-4600-B49B-829DF809B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0878C-987C-459D-93B0-7CFAC55BC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55223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企业消防安全培训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企业消防安全制度与规范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消防安全检查与隐患整改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培训效果评估与总结反思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火灾事故频发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近年来，企业火灾事故频发，给人民生命财产安全带来严重威胁。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企业消防安全意识薄弱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许多企业在消防安全方面存在意识薄弱、管理不规范等问题，亟需加强消防安全培训。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国家相关法律法规明确要求企业必须开展消防安全培训，提高员工消防安全意识和技能水平。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掌握消防安全技能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培训使员工掌握基本的消防安全技能，如灭火器的使用、火灾逃生等。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规范企业消防安全管理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培训有助于企业建立规范的消防安全管理体系，提高企业整体消防安全水平。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提高员工消防安全意识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通过培训，使员工充分认识到消防安全的重要性，增强消防安全意识。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包括新员工和老员工，都需要接受消防安全培训。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企业全体员工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负责具体实施消防安全管理工作的人员需要接受专业培训。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企业消防安全管理人员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如企业周边的居民、商户等，也需要接受消防安全培训，以共同维护区域消防安全。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企业周边人员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85" r="274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608" r="37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火灾可造成人员伤亡和财产损失，影响企业生产和运营。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常见火灾原因包括电气故障、违规操作、吸烟、玩火等。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火灾危害与原因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797" b="28797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干粉灭火器、二氧化碳灭火器、泡沫灭火器等。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根据不同灭火器材的特点和使用范围，正确选择和使用灭火器材。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灭火器材与使用方法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7" r="214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发现火灾后应立即报警，说明火灾地点、燃烧物和火势情况。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熟悉疏散通道和安全出口，掌握正确的疏散逃生方法，如低姿势行走、用湿毛巾捂住口鼻等。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疏散逃生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火灾报警与疏散逃生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企业消防安全制度与规范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明确企业各级领导、部门和员工在消防安全方面的职责和义务。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消防安全责任制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83" b="1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消防安全管理制度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833" r="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消防安全培训制度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制定消防安全管理制度，包括消防设施管理、消防安全检查、火灾隐患整改等方面的规定。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建立消防安全培训制度，定期对员工进行消防安全培训，提高员工的消防安全意识和技能。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企业消防安全制度概述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按照国家相关规范要求，配备相应的消防设施，如灭火器、消火栓、自动喷水灭火系统等。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消防设施配备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保持消防通道畅通，不得堆放杂物或设置障碍物。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消防通道畅通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定期进行火灾隐患排查，发现隐患及时整改，确保企业消防安全。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火灾隐患整改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企业消防安全规范要求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https://d.book118.com/526155223205010044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2024-09-13T06:29:23.387</cp:lastPrinted>
  <dcterms:created xsi:type="dcterms:W3CDTF">2024-09-12T22:29:23Z</dcterms:created>
  <dcterms:modified xsi:type="dcterms:W3CDTF">2024-09-12T22:29:25Z</dcterms:modified>
</cp:coreProperties>
</file>