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6836B4F-7EE1-45E1-8A91-D264DFC331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2B0D9A-9BFB-4A33-8541-287B54950A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CCCF495-AF11-457B-BB2B-09CFDDE327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71FE282-A689-444D-A1FF-C48DBB3276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C5D3A48-39D7-4A85-846F-79DD830772C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DA6FA92-ED70-411D-8EC6-85DFB775FF3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FB09A57-BE9C-4A24-9530-4F6298DB244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D47AD0-4E01-4745-988F-80215842CE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D8B526-34EA-477B-9309-E3D1B7151B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3A1287-BE55-499C-800F-E7236BD2FA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A19C35-A99E-4347-8A06-32D34D3BDE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6200200125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《司法精神病学讲》ppt课件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司法精神病学概述</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司法精神病学的核心概念</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司法精神病学在实践中的应用</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司法精神病学的挑战与未来发展</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01</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司法精神病学概述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司法精神病学是应用精神病学的理论和方法，研究与法律相关的精神障碍、行为和心理问题的学科。</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司法精神病学涉及法律和医学两个领域，强调在法律框架内对精神障碍者进行评估和治疗，旨在保障精神障碍者的合法权益，维护社会公正和安全。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2502" r="2250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303" r="3130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司法精神病学起源于18世纪欧洲的司法鉴定，随着医学和心理学的发展，逐渐发展成为一门独立的学科。</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历史</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现代司法精神病学在诊断标准、评估方法、治疗手段等方面不断发展和完善，为法律实践提供了更加科学和专业的支持。</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发展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司法精神病学的历史与发展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5587" b="1558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7477" b="1747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司法精神病学的重要性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保障精神障碍者权益</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通过司法精神病学评估和治疗，保障精神障碍者的合法权益，防止其受到不公正的对待和歧视。</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维护社会公正和安全</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司法精神病学为法律实践提供科学依据，有助于判断行为人的刑事责任能力和民事行为能力，维护社会公正和安全。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提高法律实践水平</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司法精神病学的专业知识和方法，有助于提高法律实践的科学性和专业性，推动法律制度的不断完善和发展。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02</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司法精神病学的核心概念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2221" b="122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根据《国际疾病分类》和《中国精神障碍分类与诊断标准》，将精神疾病分为器质性精神障碍、精神活性物质所致精神障碍、精神分裂症等。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根据患者的病史、体格检查、精神检查和必要的辅助检查，综合分析，确定精神疾病的诊断。</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精神疾病的分类与诊断</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诊断标准</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精神疾病的分类</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精神疾病患者可能因疾病影响而无法完全控制自己的行为，从而影响其刑事责任能力的判定。</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刑事责任能力</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5000" r="150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民事行为能力</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5375" r="53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监护制度</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1917" r="119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精神疾病患者的民事行为能力也受到一定影响，需要根据患者的具体情况进行判定。</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对于无民事行为能力或限制民事行为能力的精神疾病患者，需要设立监护人，保障其合法权益。</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精神疾病与法律责任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在涉及精神疾病的司法鉴定中，需要遵循严格的鉴定程序，确保鉴定结果的客观性和公正性。</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司法鉴定程序</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鉴定内容包括对被鉴定人的病史、症状、体征、实验室检查等方面进行综合评估。</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鉴定内容</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根据鉴定结果，得出被鉴定人是否患有精神疾病以及是否具有相应的法律责任能力的结论。</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鉴定结论</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精神疾病与司法鉴定</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预防措施</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通过加强精神卫生宣传教育、提高公众对精神疾病的认识、及早发现和治疗等措施，预防精神疾病的发生。</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治疗手段</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根据精神疾病的类型和程度，采取药物治疗、心理治疗和康复治疗等多种手段进行治疗。</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精神疾病的预防与治疗</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03</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司法精神病学在实践中的应用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https://d.book118.com/526200200125010035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2024-09-05T09:54:12.319</cp:lastPrinted>
  <dcterms:created xsi:type="dcterms:W3CDTF">2024-09-05T01:54:12Z</dcterms:created>
  <dcterms:modified xsi:type="dcterms:W3CDTF">2024-09-05T01:54:14Z</dcterms:modified>
</cp:coreProperties>
</file>