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8DD111-39CE-47AB-B818-9C680DF91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AA023F-5C61-49ED-820C-39E3D4F00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ACC156-7AFD-4FF2-A33B-932A15A3B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821ABB-8C71-4E80-ACED-543042923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E05E6B-FD11-414D-A461-12D7CD75C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B76120-015C-492E-8243-75D9AA69E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D5F90B-440A-428D-82CF-CC7B463B9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9A557A-4C76-4A90-B792-07155AF1F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290988-2377-4FCE-A0DF-C72C8AC6D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D876E0-4472-4C8C-89EF-B6B97DEF1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04747B-3841-4BE7-B6D7-DE57874F7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12/3/2023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12/3/2023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12/3/2023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12/3/2023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6204000140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4400" b="1" err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成人住院患者静脉血栓栓塞症的预防护理</a:t>
            </a:r>
            <a:r>
              <a:rPr lang="en-US" altLang="zh-CN" sz="4400" b="1" err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PPT</a:t>
            </a:r>
            <a:endParaRPr lang="en-US" sz="10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 err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2025" err="1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2025" err="1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XXX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altLang="zh-CN" sz="2025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静脉血栓栓塞症的预防措施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住院患者的日常护理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特殊情况下的护理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VTE的发生与多种因素有关，包括长时间卧床、活动减少、静脉血管损伤等。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静脉血栓栓塞症（VTE）包括深静脉血栓（DVT）和肺血栓栓塞症（PE），是住院患者常见的并发症之一。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静脉血栓栓塞症的定义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11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7891" b="7891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4" y="1933035"/>
            <a:ext cx="4276714" cy="159713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住院患者由于长时间卧床、活动减少等原因，容易发生VTE。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4" y="3640012"/>
            <a:ext cx="4276714" cy="156157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VTE的发生率随着年龄的增加而增加，特别是老年人和长期卧床的患者。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成人住院患者的风险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静脉血栓栓塞症的预防措施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44" b="17944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逐级加压弹力袜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通过外部施加压力，促进下肢静脉血液回流，减轻下肢肿胀和疼痛。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足底静脉泵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通过周期性的充气和放气，模拟肌肉泵的功能，促进下肢血液循环。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间歇充气加压装置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通过周期性的充气和放气，对下肢进行加压和放松，以促进下肢血液循环。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机械预防措施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抗血小板药物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如阿司匹林、氯吡格雷等，可抑制血小板聚集，预防血栓形成。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抗凝药物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如华法林、低分子量肝素等，可抑制凝血系统，预防血栓形成。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溶栓药物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如尿激酶、链激酶等，可溶解已形成的血栓。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药物预防措施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如戒烟、控制体重、适当运动等，可降低血液粘稠度，预防血栓形成。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改善生活方式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饮食调整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适当增加水果、蔬菜、全谷类等富含纤维的食物，可降低血液粘稠度，预防血栓形成。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定期进行血液检查、血管检查等，及时发现并预防血栓形成。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其他预防措施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住院患者的日常护理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评估风险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对患者进行静脉血栓栓塞症的风险评估，包括年龄、性别、疾病史、家族史等因素，为后续预防措施提供依据。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定期检查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对住院患者进行定期检查，包括体格检查、生命体征监测等，以及时发现并处理可能出现的问题。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定期检查与评估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https://d.book118.com/526204000140010033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2024-09-02T06:46:47.284</cp:lastPrinted>
  <dcterms:created xsi:type="dcterms:W3CDTF">2024-09-01T22:46:47Z</dcterms:created>
  <dcterms:modified xsi:type="dcterms:W3CDTF">2024-09-01T22:46:49Z</dcterms:modified>
</cp:coreProperties>
</file>