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9F6AE-B351-4F45-A179-079CC49D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0CAA1-C64B-492A-BC8E-30F0793E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42151-12B4-48B7-8289-D061FA91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86F34-B60B-4EFD-B82C-13F62B133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F97AE-8194-42B6-9F0E-19E0E64C9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E83BD6-48CE-42FB-81E4-6A0810E3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C78705-7FB5-4591-AC93-FB01E65F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58413-9210-4919-A8A8-E606B11E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AF9FA-404E-48C3-9108-F8349752A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0C178-3665-4641-8CA6-672BFE260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00BF1-B459-4580-89EB-2F40FDB50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0521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如何通过感恩心态提升团队协作能力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感恩心态与团队协作关系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培养个人感恩心态策略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在团队中营造感恩氛围方法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感恩心态在提升团队协作能力中应用案例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评估并持续改进感恩心态在团队中效果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总结：让感恩成为我们共同信仰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感恩心态与团队协作关系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指个体对于他人所给予的帮助、支持、恩惠等产生的一种积极、肯定的心理倾向，并愿意回馈他人的一种情感。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有助于提升个人幸福感、增强社会适应能力、促进人际关系和谐，同时也有助于培养团队精神和提高团队协作能力。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19" b="6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指团队成员之间相互协作、相互支持、相互配合，共同完成团队目标的能力。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可以提高团队效率、增强团队凝聚力、促进团队成员个人成长，是团队成功的重要保障。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团队协作能力概念及作用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感恩心态可以激发团队成员之间的互助互爱精神，增强彼此之间的信任和归属感，从而增强团队凝聚力。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感恩心态可以使团队成员更加积极地投入到工作中，减少抱怨和消极情绪，提高工作效率和质量。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促进团队成员个人成长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感恩心态可以激发团队成员的学习动力和进取心，使其更加关注自身的发展和提升，从而为团队的发展贡献更大的力量。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感恩心态对团队协作影响分析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培养个人感恩心态策略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正确认识自己与他人付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意识到自己的成长和进步离不开他人的帮助和支持，对他人的付出心怀感激。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认识到团队成员之间的互补性和协作的重要性，尊重他人的贡献。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学会换位思考，理解他人的付出和努力，增进相互理解和信任。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珍惜与团队成员共事的时光，共同努力实现团队目标。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关注并感恩于身边的同事、领导和朋友的支持与帮助，建立良好的人际关系。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630" b="563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对现有的工作机会和资源心怀感激，充分利用并发挥其最大价值。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学会珍惜现有资源与机会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799" b="147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积极传递正能量和善意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保持积极向上的心态，将正能量传递给团队成员，营造和谐的团队氛围。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对他人的帮助和支持给予及时的感谢和回馈，鼓励团队成员之间的互助精神。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关注团队成员的成长和进步，给予肯定和鼓励，激发团队士气和凝聚力。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在团队中营造感恩氛围方法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通过定期的团队会议，让成员有机会表达对他人的感激和赞赏，同时分享工作中的心得和经验。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设立定期团队会议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利用企业内部通讯工具或社交媒体，创建一个专门的感恩分享区，鼓励成员在线上互相点赞、留言和互动。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建立线上交流平台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鼓励团队成员在工作中保持开放和坦诚的沟通态度，及时表达对他人的感谢和认可，营造积极向上的团队氛围。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倡导开放和坦诚的沟通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建立良好沟通机制和互动平台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邀请团队成员分享自己的成功经验和专业技能，让其他人能够从中受益并表达感谢。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设立内部讲座或工作坊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鼓励团队成员将有用的资料、工具和资源整理成共享文件或资料库，方便其他人查阅和使用，同时表达对提供者的感激之情。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建立资源共享机制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鼓励团队成员在工作中互相推荐有用的文章、书籍或视频等学习资源，共同学习和进步，同时表达对推荐者的感谢。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互相推荐和学习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鼓励成员分享成功经验和资源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https://d.book118.com/526205215114010052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2024-09-18T21:14:40.951</cp:lastPrinted>
  <dcterms:created xsi:type="dcterms:W3CDTF">2024-09-18T13:14:40Z</dcterms:created>
  <dcterms:modified xsi:type="dcterms:W3CDTF">2024-09-18T13:14:43Z</dcterms:modified>
</cp:coreProperties>
</file>