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7D51-0502-4A24-8F59-B85F3DFA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6CB1D-5C31-4CD0-A094-D9224A78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85BA2-10E8-4DD3-B8E1-9110EAE4D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FC3A1-DEE5-4C9E-8D3E-706F52A4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0A877-6D9F-4C77-A29F-89B0AD4E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FA05D-D511-4C16-9080-E2591BE8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A6B68-F8FD-4A28-91C2-63586B613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A45D8-A418-4768-8705-001D59B0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31AAC-7373-461E-94EF-C172A052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5471F-3FC2-4BC1-B58A-233B0E6B7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24A26-5601-40B5-A1A6-81A45EE8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111022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抗菌药物使用强度摘要护理课件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抗菌药物使用强度的监测与控制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抗菌药物使用强度与护理实践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抗菌药物使用强度的教育与培训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通过抑制或杀死细菌细胞壁合成、破坏细胞膜、干扰蛋白质合成等方式发挥抗菌作用。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通过抑制病毒复制、干扰病毒吸附或释放等机制，抑制病毒在体内繁殖。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通过抑制真菌细胞膜合成、干扰细胞壁完整性等方式，抑制真菌生长和繁殖。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05" b="175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抗菌药物的应用范围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预防和治疗细菌感染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抗菌药物主要用于预防和治疗由细菌引起的感染性疾病，如肺炎、尿路感染、皮肤感染等。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治疗部分病毒感染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部分抗病毒药物可用于治疗某些病毒性疾病，如流感、疱疹病毒感染等。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治疗真菌感染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抗真菌药物主要用于治疗由真菌引起的感染性疾病，如念珠菌病、曲霉菌病等。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长期使用抗菌药物可能导致细菌产生耐药性，使药物失去疗效。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917" b="7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细菌耐药性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耐药细菌可通过接触、空气传播等方式在人群中传播，增加感染和疾病治疗的难度。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耐药性传播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医疗机构和相关部门应加强抗菌药物的合理使用和耐药性监测，采取有效措施控制耐药性的传播。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耐药性监测与控制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抗菌药物的耐药性问题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抗菌药物使用强度概述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抗菌药物使用强度指的是在一定时间内，特定医疗机构的抗菌药物消耗量，以及特定病区或特定患者的抗菌药物使用量。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可以通过测量一定时间段内特定医疗机构的抗菌药物使用量，或者通过测量特定病区或特定患者的抗菌药物使用量，再根据特定的计算公式来计算抗菌药物使用强度。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抗菌药物使用强度的定义与计算方法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94" r="287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根据不同医疗机构的特点和实际情况，制定合理的抗菌药物使用强度标准。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根据患者的病情和实际情况，制定合理的抗菌药物使用强度标准。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病区或患者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抗菌药物使用强度的合理标准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患者的年龄、性别、体重、病情等都会影响抗菌药物的使用强度。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医生的经验、知识水平、用药习惯等也会影响抗菌药物的使用强度。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医疗机构的设备、设施、管理方式等也会影响抗菌药物的使用强度。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抗菌药物使用强度的影响因素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https://d.book118.com/526211102210010035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2024-09-05T18:35:56.113</cp:lastPrinted>
  <dcterms:created xsi:type="dcterms:W3CDTF">2024-09-05T10:35:56Z</dcterms:created>
  <dcterms:modified xsi:type="dcterms:W3CDTF">2024-09-05T10:35:58Z</dcterms:modified>
</cp:coreProperties>
</file>