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98F1E-2427-4ECB-B90C-C6457A32C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3D962-AB38-4DE4-BC63-B6B3CA7A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F52DD-D32A-411D-9E11-61E018F48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DDE78-2F30-4509-8992-BC617D914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DC509-172E-4902-A5A8-CBD53FEFC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0F4C8-0576-4AB1-B7D3-3EE1B644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05BB9-F2A4-4D62-B8D1-BAB87491F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8DBAA-AB1C-4030-9F83-A18726365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AF7AE-09C4-4D96-AA39-C617C1B8B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E1529-2154-4EE8-A92B-D91136549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431D3-6DB0-4D98-A190-A6244D5FF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11134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城市博物馆建设工程施工与质量验收规范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88" r="332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在开始施工前，必须获得当地政府颁发的施工许可证，确保施工符合法律法规和安全要求。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施工许可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制定详细的施工计划，包括施工进度、预算、人员配置和材料采购等，确保施工顺利进行。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施工规划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施工许可与规划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对施工图纸进行审查，确保设计符合规范和安全要求，同时考虑实际情况和可行性。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进行技术交底，确保施工人员了解施工要求、技术难点和安全注意事项，提高施工质量。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施工设计与技术交底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技术交底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设计审查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根据施工计划和设计要求，采购合格的施工材料，确保材料质量符合要求。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设备租赁与维护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根据施工需要，租赁合适的施工设备，同时进行设备维护和保养，确保设备正常运行。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施工材料与设备准备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合理安排施工队伍和人员，明确各岗位的职责和分工，确保施工顺利进行。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制定详细的施工计划，合理安排工期，确保工程按期完成，同时保持施工进度的灵活性，应对可能出现的意外情况。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施工组织与进度控制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建立健全的施工安全管理制度，定期进行安全检查，确保施工现场符合安全规定，保障施工人员的生命安全。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采取有效的环境保护措施，控制施工噪音、尘土、废水的排放，减少对周围环境的负面影响，符合环保法规要求。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施工安全与环境保护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材料质量控制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对进场的材料进行质量检查，确保材料质量符合设计要求和相关标准，防止不合格材料进入施工现场。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施工质量检查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加强施工过程中各道工序的质量检查，及时发现和纠正质量问题，确保施工质量符合规范要求。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https://d.book118.com/526211134011010051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2024-09-16T16:56:42.001</cp:lastPrinted>
  <dcterms:created xsi:type="dcterms:W3CDTF">2024-09-16T08:56:42Z</dcterms:created>
  <dcterms:modified xsi:type="dcterms:W3CDTF">2024-09-16T08:56:44Z</dcterms:modified>
</cp:coreProperties>
</file>