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64B23-2376-4BF5-B9DD-094319E67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87790-4614-46D7-87CF-4545E4176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FF2AC-4DBC-4A51-B8CE-8F20EE20F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071AD-87B7-49B0-A84E-C25A320E5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CAD2B0-6BAB-433F-8E1E-402D6C166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4A83A-1EA9-48C5-B347-F46077014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40F6F9-19DC-4C88-9D18-B0F01EDC0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20215-ACD6-4971-A354-6B4A19ACE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E7CF3-64D2-45C8-A6B8-D7962B7B0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C936D-A84D-493D-A389-2B0D33468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110EF-4217-4075-A860-D000BF64B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112310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长期护理保险支出预测与政策模拟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长期护理保险制度概述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长期护理保险支出预测模型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长期护理保险政策模拟模型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长期护理保险支出预测与政策模拟的关联分析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人口老龄化现象日益严重，长期护理保险的重要性逐渐凸显。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了解长期护理保险支出的影响因素和趋势，有助于政策制定者和保险公司进行合理规划和管理。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本研究旨在分析长期护理保险支出的预测与政策模拟，为应对老龄化提供参考依据。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808" r="268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通过对长期护理保险支出的影响因素进行分析，建立预测模型，并对不同政策进行模拟，为政策制定提供参考。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采用定量分析方法，收集相关数据，运用统计软件进行数据分析，建立预测模型，并进行政策模拟实验。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长期护理保险制度概述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" r="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长期护理保险（Long-Term Care Insurance，LTCI）是一种保险产品，旨在为保险人提供长期护理服务的费用覆盖。它主要针对老年人以及因疾病或伤残导致需要长期护理的人群。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长期护理保险的特点包括：长期性，即保险人需要长期支付保费；服务性，即保险人需要接受长期护理服务；灵活性，即允许保险人在需要时调整保额和保费；以及有限性，即通常不覆盖全部的护理费用。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长期护理保险的定义与特点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长期护理保险起源于20世纪70年代的美国，最初是为了解决老年人的长期护理需求而设计的。后来，它逐渐发展成为一种独立的保险产品，并在欧洲和亚洲等地得到推广和应用。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在中国，随着老龄化进程的加速和医疗费用的不断上涨，长期护理保险也越来越受到关注。近年来，政府也在积极推动长期护理保险的发展，鼓励保险公司推出相关的保险产品。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长期护理保险的历史与发展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88" r="25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长期护理保险主要分为两类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非约束型和约束型。非约束型LTCI的保额较高，但保费也相对较高，而且不保证提供服务；约束型LTCI则具有较低的保额和保费，但提供服务保证。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长期护理保险的作用主要包括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提供长期护理服务的费用覆盖，减轻家庭经济负担；促进老年人的身心健康；以及推动养老产业的发展。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长期护理保险的种类与作用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长期护理保险支出预测模型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利用历史长期护理保险支出的数据，建立线性回归模型，以预测未来长期护理保险支出。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基于历史数据的线性回归模型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利用时间序列分析方法，建立ARIMA模型，以捕捉长期护理保险支出的动态变化趋势。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基于时间序列的ARIMA模型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利用神经网络算法，建立模型以捕捉长期护理保险支出的非线性变化趋势。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基于机器学习的神经网络模型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预测模型的构建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包括历史数据的长度、模型的超参数、模型的损失函数等。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包括历史长期护理保险支出数据、人口老龄化数据、医疗费用数据等。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预测模型的参数与变量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变量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根据不同模型，得出未来5-10年的长期护理保险支出预测结果。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对比不同模型的预测结果，分析预测结果的准确性；根据预测结果，提出相应的政策建议。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预测模型的结果与分析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https://d.book118.com/526211231032010031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2024-08-29T14:17:04.817</cp:lastPrinted>
  <dcterms:created xsi:type="dcterms:W3CDTF">2024-08-29T06:17:04Z</dcterms:created>
  <dcterms:modified xsi:type="dcterms:W3CDTF">2024-08-29T06:17:06Z</dcterms:modified>
</cp:coreProperties>
</file>