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A44EC-F710-458E-9C25-707F38CCB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BE40B-030E-45B3-8F33-F04EC8216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8A787-C5DF-4899-87BE-DA36D8F26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5CDF08-922C-47BE-A3B7-13FB20011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741C98-10BC-46CE-83AA-3D03BA2B3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C67CC7-DB97-44F9-9E72-18890564C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8F0A09-B756-49BF-A18A-571168BED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5C0437-4905-4FBB-AF7C-84E0FDA9D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1C86C7-F092-4C18-A4B6-93E6090ED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D7067-024A-4C2E-97BB-FFF02ADAC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96FE6-ABA5-408B-BB1A-B8075CAAB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21312402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体温监测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体温监测概述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体温监测技术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体温监测设备与应用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体温数据分析与解读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体温异常识别与处理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体温监测在医疗健康领域的应用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体温监测概述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393" r="223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体温监测是指通过测量和记录人体温度，以评估健康状况和诊断疾病的过程。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体温监测定义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体温监测的主要目的是及时发现体温异常，为疾病的预防、诊断和治疗提供依据。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体温是反映人体健康状况的重要指标之一，通过监测体温可以及时发现潜在的健康问题。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疾病诊断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240" r="2124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治疗监控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体温异常往往是疾病的症状之一，通过监测体温可以为医生提供诊断疾病的线索。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在治疗过程中，通过监测体温可以及时了解治疗效果，为调整治疗方案提供依据。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体温监测的重要性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电子体温计的发展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随着科技的进步，电子体温计逐渐取代了传统的水银体温计，具有测量准确、快速、方便等优点。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早期体温计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最早的体温计是意大利医生伽利略于16世纪发明的，是一种基于热胀冷缩原理的水银体温计。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智能化体温监测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近年来，随着物联网和人工智能技术的发展，智能化体温监测系统逐渐应用于医疗、家庭等领域，实现了远程、实时的体温监测和分析。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8492" r="84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体温监测的历史与发展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体温监测技术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基于热胀冷缩原理，通过与人体部位接触测量温度，常见有口腔、腋下、肛门三种测量方式。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玻璃液体温度计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利用温度传感器将温度转换为电信号进行测量，快速且准确，可测量口腔、腋下、肛门等部位。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电子温度计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通过测量耳道内鼓膜发射的红外辐射来测量温度，需将探头插入耳道进行测量。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红外耳温计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接触式测温技术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利用红外辐射原理测量额头部位的温度，无需接触人体，适用于快速筛查。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通过捕捉人体发出的红外辐射形成热图像，实现远距离、大面积的快速体温筛查。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非接触式测温技术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热成像测温技术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红外额温计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穿戴式体温监测设备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可长时间连续监测体温变化，适用于需要持续观察体温变化的情况，如新生儿、术后患者等。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植入式体温监测芯片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通过微创手术植入体内，实时监测体温并将数据无线传输至外部设备，适用于长期体温监测和研究。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26" r="1742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连续体温监测技术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" r="3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柔性电子皮肤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一种超薄、柔性的电子器件，可贴附于皮肤表面实时监测体温变化，具有高灵敏度、舒适性和可穿戴性等优点。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生物传感器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利用生物分子识别原理开发的传感器，可与智能手机等设备连接，实时监测体温并将数据同步至手机APP进行分析和处理。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新型体温监测技术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体温监测设备与应用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087" r="30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977" b="289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常见体温监测设备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玻璃水银体温计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采用玻璃管内置水银的方式，通过热胀冷缩的原理测量体温，具有测量准确、稳定性好的特点。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电子体温计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利用温度传感器将体温转换为电信号进行测量，具有测量快速、读数方便、精确度高的优点。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红外测温仪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通过测量人体表面红外辐射强度来计算体温，具有非接触式测量、快速高效的特点，适用于公共场合的快速筛查。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家庭环境中，玻璃水银体温计和电子体温计是常见的选择，用于监测家庭成员的体温变化，及时发现异常情况。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家庭使用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医疗机构中，医护人员使用各种体温计对病人进行体温测量，以便准确诊断和治疗。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在机场、车站、学校等公共场合，红外测温仪被广泛应用于快速筛查发热人群，以保障公共卫生安全。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体温监测设备的应用场景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https://d.book118.com/526213124020010050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2024-09-15T05:44:10.766</cp:lastPrinted>
  <dcterms:created xsi:type="dcterms:W3CDTF">2024-09-14T21:44:10Z</dcterms:created>
  <dcterms:modified xsi:type="dcterms:W3CDTF">2024-09-14T21:44:12Z</dcterms:modified>
</cp:coreProperties>
</file>