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C42650-B42E-4843-9543-A878F4119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9B87BB-00BD-45BA-94C5-127CF88A9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AE0137-1276-4594-B0A3-5D3206764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B4A1B6-E5B1-40C8-9794-93E66723E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06E506-1BC6-4C51-817B-4A0C0BD42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3B05F9-DC61-49C1-A34C-3F3CD0F97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7290E0-6A25-4347-912D-256695C84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349861-19FF-4ABD-B0C1-99EBD82FA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728A11-AF9B-464C-B39B-B1FF109CC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F17F7-5F66-4A76-BA0A-591A67CC8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0F20A8-727C-4AD2-97B7-9CEB0D141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215003001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人力资源绩效考核体系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人力资源绩效考核体系构成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人力资源绩效考核方法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人力资源绩效考核实施与管理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通过对员工的工作业绩、工作效率、工作质量等方面的评估，了解员工的工作表现。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评估员工工作表现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通过分析员工的工作能力和潜力，为员工提供培训和发展机会，提高员工的综合素质。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发掘员工潜力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通过绩效考核结果的反馈和奖励机制的设立，激发员工的工作积极性和归属感。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激励员工积极性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通过汇总分析员工的绩效考核结果，为企业或组织的人事决策、薪酬调整、员工培训等提供客观依据。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为企业决策提供依据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人力资源绩效考核体系的目的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362" r="2136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绩效考核体系将员工个人目标与组织目标紧密结合，确保员工工作方向与组织发展战略一致。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确保组织目标实现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提高员工工作效率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促进组织文化建设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通过绩效考核，员工可以清楚了解自己的工作表现和不足之处，从而有针对性地改进和提高。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有效的人力资源绩效考核体系能够激发员工的创造力和潜能，提高企业的整体业绩和竞争力。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绩效考核体系所倡导的公正、公平、公开的原则，有助于组织形成健康、积极的文化氛围。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人力资源绩效考核体系的重要性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人力资源绩效考核体系适用于企业或组织的各个层级、各个岗位的员工，确保评估的公正性和客观性。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6208" b="6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适用于所有员工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无论是生产企业、服务企业还是行政机关等，均可根据行业特点和实际需求建立相应的人力资源绩效考核体系。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适用于不同行业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458" r="104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企业或组织在发展的不同阶段，如初创期、成长期、成熟期等，都可以根据实际情况调整和完善人力资源绩效考核体系。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适用于不同阶段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人力资源绩效考核体系的适用范围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人力资源绩效考核体系构成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考核方法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包括平衡计分卡、KPI关键绩效指标等，这些方法综合考虑了财务与非财务因素，确保企业长期与短期目标的平衡。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定义与重要性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组织绩效衡量整个机构的效率和效果，包括各项业务的完成情况、财务表现等。一个高效的组织绩效考核体系能够确保企业战略目标的实现。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组织文化、领导力、内部流程等都对组织绩效产生深远影响，需综合考虑这些因素来评价组织绩效。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33958" r="3395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5317" r="253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958" r="109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组织绩效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考核方法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包括目标管理法、360度反馈法等，这些方法考虑了员工的工作结果和行为，确保了评价的公正性和客观性。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影响因素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个人能力、工作态度、工作环境等都会影响个人绩效，需要在评价时综合考虑。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个人绩效衡量员工个人的工作成果和效率，是评判员工是否达到预定目标的重要手段，有助于激励员工提高工作积极性。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个人绩效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团队绩效衡量的是一个团队整体的工作成果和效率，它反映了团队成员之间的协作能力和团队整体对组织目标的贡献。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考核方法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包括团队目标达成度、团队成员满意度等多元化的评价方式，旨在促进团队间的协作与沟通。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团队氛围、团队领导力、团队成员多样性等都会影响团队绩效，需要在团队管理中加以关注。通过改善这些因素，可以提高团队绩效，进而提升整体的组织绩效。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团队绩效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人力资源绩效考核方法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适用场景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关键绩效指标（KPI）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5260" r="2526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9917" r="991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关键绩效指标是一种目标式量化管理指标，是衡量员工绩效表现的基础。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KPI能够明确地衡量员工的工作成果，使得绩效评估更具客观性和可操作性。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KPI过于关注量化指标，可能忽视一些重要的工作质量因素。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适用于业务目标明确、易于量化的工作岗位。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https://d.book118.com/526215003001010054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2024-09-20T22:18:09.943</cp:lastPrinted>
  <dcterms:created xsi:type="dcterms:W3CDTF">2024-09-20T14:18:09Z</dcterms:created>
  <dcterms:modified xsi:type="dcterms:W3CDTF">2024-09-20T14:18:11Z</dcterms:modified>
</cp:coreProperties>
</file>