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692D09-099D-47CF-ACAA-B4D6E4F5B4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AF2F5E-48FC-46BC-88F4-9B31D09CD3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C20E30-ABD4-4A16-A8A0-A8DAE62D70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7AD77A-C1A4-45B1-9691-268EC63A8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F87107-6B81-492D-A70C-CB789E4FDB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9DBED5-73A5-4A50-8A5E-3D7ACB113E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BAF5C6-59EE-4A4B-B40D-5441FBF77C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C89666-740F-4FDF-94EC-82914AB627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7769D2-A066-4D3F-9263-EC079BB16D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DF8C8B-C326-4250-9796-CFA69BA5BA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560A5A-C243-4FEB-8378-D817617527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6221131115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《实用理财原则》ppt课件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理财基础知识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理财原则与策略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投资原则与技巧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风险管理原则与措施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理财规划与实施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理财基础知识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理财是指通过合理规划和管理个人或企业的财务活动，实现财务自由和财富增值的过程。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理财的定义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理财对于个人和企业的财务健康至关重要，它能帮助我们规避财务风险，实现财务目标，提高生活和经营质量。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理财的重要性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理财的定义与重要性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个人理财和企业理财是理财的两大类别，个人理财主要关注个人或家庭的财务规划，而企业理财则侧重于企业的投资、融资和经营管理。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理财的种类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理财的目标是根据个人或企业的具体情况而定的，一般来说，个人理财的目标包括财富积累、养老保障、子女教育等，而企业理财的目标则是实现股东利益最大化、企业价值最大化。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理财的目标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理财的种类与目标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个人理财和企业理财在很多方面存在差异，如目标、投资对象、风险偏好等。个人理财通常更注重短期收益和风险控制，而企业理财则更注重长期价值和增长。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区别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管个人理财和企业理财存在差异，但它们也有很多相互影响和联系的地方。例如，个人的投资决策可能会影响到企业的经营和融资状况，而企业的经营状况也可能会影响到个人的就业和收入。因此，在进行理财规划时，需要综合考虑个人和企业的利益和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联系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个人理财与企业理财的区别与联系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理财原则与策略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不要把所有的鸡蛋放在一个篮子里。通过分散投资，可以降低投资风险，避免因单一资产波动导致整体投资组合的损失。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分散投资原则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高风险往往伴随着高收益，投资者应根据自身的风险承受能力和投资目标，选择合适的投资产品。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风险与收益匹配原则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理财是一个长期的过程，投资者应具备耐心和毅力，避免短期市场波动带来的影响，坚持长期投资策略。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长期投资原则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保持足够的现金储备，以应对突发情况和把握投资机会。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现金为王原则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理财原则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389" r="1738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定期定额投资某一资产或多个资产，降低市场波动的影响，实现长期稳健的投资回报。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定投策略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根据自身的风险承受能力和投资目标，合理配置股票、债券、现金等资产，以达到最优的投资效果。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资产配置策略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在达到预设的盈利或亏损阈值时，及时卖出或买入，控制风险并锁定收益。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止盈止损策略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深入研究公司的基本面，寻找被低估的优质股票或其他资产，长期持有等待价值实现。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价值投资策略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理财策略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银行理财产品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股票、基金、债券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保险产品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其他金融衍生品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理财工具的选择与运用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9072" r="9072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5880" r="1588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适合低风险投资者，收益稳定但相对较低。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适合有一定风险承受能力的投资者，通过分散投资降低风险，实现较高收益。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除了提供保障，一些保险产品也具有投资理财的功能，如万能险、分红险等。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如期货、期权等，适合专业投资者，风险较高但可能获得较高的收益。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投资原则与技巧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https://d.book118.com/526221131115010051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2024-09-17T06:41:03.988</cp:lastPrinted>
  <dcterms:created xsi:type="dcterms:W3CDTF">2024-09-16T22:41:04Z</dcterms:created>
  <dcterms:modified xsi:type="dcterms:W3CDTF">2024-09-16T22:41:05Z</dcterms:modified>
</cp:coreProperties>
</file>