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1E5C14-3C68-4EB0-8CD3-9CC1D3713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F452CF-ED1C-4101-ABB0-4EF3F41BA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451DB8-ECDF-453D-B55B-F18EBEF6EA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37D339-725B-4E00-A2BE-5E097213C4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A21EF22-2A6B-4FA2-87BC-33DE6338C8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BF8CF00-8B4A-40BE-8A1B-5832F4A4D0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5ADA176-76CB-484A-9DAD-7FAEDD07F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C4F788-EC65-4A83-B7F7-B8C5FEC77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85AF35E-ED63-4C91-9C4D-59D6689CD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2359C2-5960-4177-BCEB-0D258D151A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ED28A4-135C-450D-A0D3-C7C6DD1DE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222023003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网络安全审查风险分析报告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网络安全审查概述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风险识别和分析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风险等级划分和应对策略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安全建议和改进措施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本报告旨在分析网络安全审查过程中可能存在的风险，为组织提供关于如何降低风险的建议，并帮助组织做出明智的决策。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随着互联网的普及和信息技术的快速发展，网络安全问题日益突出。网络安全审查是确保组织信息安全的重要手段，但审查过程中也存在一定的风险。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报告范围和限制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范围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本报告主要关注网络安全审查过程中的风险，包括审查流程、技术和管理等方面的风险。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限制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由于网络安全领域的复杂性和动态性，本报告可能无法涵盖所有可能的风险，也可能存在一定的局限性。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网络安全审查概述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09290" y="1560576"/>
            <a:ext cx="6827520" cy="19507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网络安全审查是对网络产品和服务的安全性、可控性进行全面评估的过程，旨在确保网络产品和服务符合国家安全标准，防范潜在的安全风险。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595201" y="2001561"/>
            <a:ext cx="1224808" cy="1062655"/>
            <a:chOff x="1595201" y="2001561"/>
            <a:chExt cx="1224808" cy="1062655"/>
          </a:xfrm>
        </p:grpSpPr>
        <p:sp>
          <p:nvSpPr>
            <p:cNvPr id="4" name="AutoShape 4"/>
            <p:cNvSpPr/>
            <p:nvPr/>
          </p:nvSpPr>
          <p:spPr>
            <a:xfrm rot="1800000">
              <a:off x="1595201" y="2001561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1595201" y="4305483"/>
            <a:ext cx="1224808" cy="1062655"/>
            <a:chOff x="1595201" y="4305483"/>
            <a:chExt cx="1224808" cy="1062655"/>
          </a:xfrm>
        </p:grpSpPr>
        <p:sp>
          <p:nvSpPr>
            <p:cNvPr id="6" name="AutoShape 6"/>
            <p:cNvSpPr/>
            <p:nvPr/>
          </p:nvSpPr>
          <p:spPr>
            <a:xfrm rot="1800000">
              <a:off x="1595201" y="4305483"/>
              <a:ext cx="1224808" cy="1062655"/>
            </a:xfrm>
            <a:prstGeom prst="hexagon">
              <a:avLst>
                <a:gd name="adj" fmla="val 28663"/>
                <a:gd name="vf" fmla="val 11547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1657324" y="2214971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78135" y="4506051"/>
            <a:ext cx="1059059" cy="661505"/>
          </a:xfrm>
          <a:prstGeom prst="rect">
            <a:avLst/>
          </a:prstGeom>
          <a:noFill/>
        </p:spPr>
        <p:txBody>
          <a:bodyPr vert="horz" wrap="square" lIns="95250" tIns="47625" rIns="95250" bIns="476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9290" y="3861450"/>
            <a:ext cx="6827520" cy="195072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网络安全审查涉及多个领域，包括网络基础设施、数据安全、云计算、物联网等，覆盖了从硬件到软件、从基础设施到应用层的各个方面。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网络安全审查的定义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网络安全审查有助于确保网络产品和服务的安全性，防范潜在的威胁和风险，维护国家安全和利益。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1670" r="1167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保障国家安全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通过网络安全审查，可以推动网络产业的发展，提高网络产品和服务的质量和可靠性，增强企业的竞争力。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促进产业发展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000" r="160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网络安全审查能够增加用户对网络产品和服务的安全信心，降低安全风险，提高用户的使用体验。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提高用户信心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网络安全审查的重要性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10961" y="2341885"/>
            <a:ext cx="2777010" cy="508827"/>
          </a:xfrm>
          <a:prstGeom prst="parallelogram">
            <a:avLst>
              <a:gd name="adj" fmla="val 173829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10962" y="3323311"/>
            <a:ext cx="2777011" cy="508365"/>
          </a:xfrm>
          <a:prstGeom prst="parallelogram">
            <a:avLst>
              <a:gd name="adj" fmla="val 175043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10962" y="4305090"/>
            <a:ext cx="2777011" cy="512001"/>
          </a:xfrm>
          <a:prstGeom prst="parallelogram">
            <a:avLst>
              <a:gd name="adj" fmla="val 173641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>
            <a:off x="4504183" y="1872458"/>
            <a:ext cx="2983790" cy="469888"/>
          </a:xfrm>
          <a:custGeom>
            <a:rect l="l" t="t" r="r" b="b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10962" y="2854349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710962" y="3835313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710962" y="4816276"/>
            <a:ext cx="2777011" cy="468963"/>
          </a:xfrm>
          <a:custGeom>
            <a:rect l="l" t="t" r="r" b="b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411224" y="4511544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审查结束后，相关部门会出具审查结论并对外公告，同时将结果告知申请企业或个人。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11224" y="2644137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相关部门对申请进行全面评估，包括技术、安全、法律等方面，确保产品和服务的安全性和可控性。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965938" y="1476145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企业或个人可向相关部门提交网络安全审查申请，申请时应提供相关资料和信息。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78669" y="3640986"/>
            <a:ext cx="2926080" cy="1584960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对于存在安全隐患的产品和服务，相关部门会要求企业进行整改或采取其他处理措施。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78274" y="2850712"/>
            <a:ext cx="2048256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审查与评估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99914" y="1872460"/>
            <a:ext cx="2253828" cy="438912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申请与受理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70960" y="3831676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整改与处理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70960" y="4817092"/>
            <a:ext cx="2050081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结论与公告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网络安全审查的流程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风险识别和分析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通过分析历史数据，识别常见的网络威胁和攻击手段，为当前和未来的风险提供预警。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历史数据分析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安全审计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威胁情报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定期进行安全审计，检查系统的安全性，识别潜在的安全漏洞和隐患。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收集和分析网络威胁情报，了解最新的攻击趋势和手法，及时发现潜在的安全风险。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定性分析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通过专家评估、经验判断等方法，对风险进行定性的评估和分析。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利用数据和指标，对风险进行量化的评估和分析，提供更准确的决策依据。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风险矩阵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将风险按照发生的可能性和影响程度进行分类和排序，形成风险矩阵，便于优先处理高风险。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风险分析方法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https://d.book118.com/526222023003010042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2024-09-09T05:16:13.608</cp:lastPrinted>
  <dcterms:created xsi:type="dcterms:W3CDTF">2024-09-08T21:16:13Z</dcterms:created>
  <dcterms:modified xsi:type="dcterms:W3CDTF">2024-09-08T21:16:15Z</dcterms:modified>
</cp:coreProperties>
</file>