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7A375-C97F-406A-AB60-011748223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83C87-CA8E-4278-BB24-96404902D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7378F-AC86-4A71-9772-758F1FE27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DFE4F6-53C5-40C7-A002-549F60AC1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824D35-542A-462F-8DAA-84DB81D07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4140A5-7482-4695-8636-819B231C1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9651EF-99A0-4B36-9957-FAB493F24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C20C56-98A4-4DC3-A799-0AB060425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20833D-746D-4919-8041-CE68F5FBC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1C142-9697-4CDE-BEA1-32F7FABFF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C877B-3832-4E29-86D4-7350F7B27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22211412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乘坐电梯的安全知识与应对措施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电梯基本知识与分类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乘坐电梯注意事项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电梯故障识别与处理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火灾、地震等特殊情况应对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儿童、老人等特殊群体乘坐指导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总结：提高安全意识，确保出行平安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电梯基本知识与分类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电梯是一种垂直或倾斜角度不大于15°的刚性导轨之间，用于多层建筑乘人或载运货物的运输设备。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电梯通过电动机驱动曳引轮转动，使轿厢和对重在导轨上作上下运动，达到运输人或货物的目的。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电梯定义及工作原理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9988" b="998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10" r="1691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常见电梯类型与特点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用于运送乘客，装饰美观，运行平稳，舒适度高。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用于运送货物，结构牢固，载重量大，通常不配备轿厢。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用于医院等场所，轿厢宽敞，方便担架和病床进出。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用于人流量大的场所，连续运行，方便快捷。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乘客电梯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载货电梯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医用电梯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自动扶梯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限速器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安全钳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缓冲器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门锁装置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电梯安全装置及作用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891" r="289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3833" r="1383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5399" r="1539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当电梯超速时，限速器会触发安全钳动作，将轿厢制停在导轨上。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在限速器触发下，安全钳会夹紧导轨，使轿厢制停。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当电梯冲顶或蹲底时，缓冲器可以吸收冲击能量，保护乘客和设备安全。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确保电梯层门和轿门在关闭状态下才能运行，防止人员或物品坠入井道。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乘坐电梯注意事项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正确进出电梯方法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乘梯前，确认电梯运行方向，避免逆向进入。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进入电梯时，快速通过，不要长时间停留在门口。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离开电梯时，看好门缝，避免衣物或随身物品被夹住。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避免超载与不当行为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不在电梯内跳跃、打闹或做大幅度动作。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避免携带超大物件或易燃易爆品乘坐电梯。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遵守电梯载重限制，避免超载运行。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紧急情况下应对措施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如遇电梯故障，保持冷静，按响紧急呼救按钮。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电梯停运时，不要强行扒门或试图从轿顶爬出。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若手机有信号，可拨打求救电话，告知维修人员自己的位置。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耐心等待救援，不要自行采取过激行动。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电梯故障识别与处理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2083" r="22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电梯急速下坠或冲顶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电梯在运行过程中突然失控，急速下坠或冲顶，对乘客造成严重威胁。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电梯门无法关闭或打开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电梯门系统故障，导致门无法正常关闭或打开。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电梯突然停止运行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电梯在运行过程中突然停止，可能是由于电源故障、控制系统故障等原因造成。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常见故障类型及表现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在电梯故障时，乘客应保持冷静，不要惊慌失措。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按下紧急按钮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8542" b="18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避免过度自救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50" r="13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在电梯内寻找紧急按钮并按下，通知外界进行救援。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不要试图强行打开电梯门或攀爬电梯井道，以免造成更严重的后果。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故障时自我保护方法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https://d.book118.com/526222114122010043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2024-09-11T11:38:19.587</cp:lastPrinted>
  <dcterms:created xsi:type="dcterms:W3CDTF">2024-09-11T03:38:19Z</dcterms:created>
  <dcterms:modified xsi:type="dcterms:W3CDTF">2024-09-11T03:38:21Z</dcterms:modified>
</cp:coreProperties>
</file>