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725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3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C301C-B89C-4955-8F86-FC1770E09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79BF6F-597F-4F44-A536-9361D9B30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F3FE28-6116-4C96-BE11-82924B8BB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19E62E-B1E1-4105-A90B-41D67D5DF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9D10AC-C912-481F-859F-4E1ED55E1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285C0B-514F-4C98-ACB1-4887247AA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AB7E01-BC73-436C-B922-CCC56BAB7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B0826A-3D2C-4C59-A987-15AC4D011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B1D909-EB2B-4167-AE6B-1D2C0DF3E5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847774-A137-4A7E-A89A-E67A13170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2E13B-4471-47CF-904C-56EF84BB2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7249" r:id="rId2"/>
    <p:sldLayoutId id="2147507250" r:id="rId3"/>
    <p:sldLayoutId id="2147507251" r:id="rId4"/>
    <p:sldLayoutId id="2147507252" r:id="rId5"/>
    <p:sldLayoutId id="2147507253" r:id="rId6"/>
    <p:sldLayoutId id="2147507254" r:id="rId7"/>
    <p:sldLayoutId id="2147507255" r:id="rId8"/>
    <p:sldLayoutId id="2147507256" r:id="rId9"/>
    <p:sldLayoutId id="2147507257" r:id="rId10"/>
    <p:sldLayoutId id="214750725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223104214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市直行政单位常用公用设施配置标准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0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0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000" b="1" spc="300">
                <a:solidFill>
                  <a:schemeClr val="accent4"/>
                </a:solidFill>
                <a:latin typeface="+mj-ea"/>
                <a:ea typeface="+mj-ea"/>
              </a:rPr>
              <a:t>引言</a:t>
            </a:r>
            <a:endParaRPr lang="zh-CN" altLang="en-US" sz="20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市直行政单位常用公用设施配置标准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000" b="1" spc="300">
                <a:solidFill>
                  <a:schemeClr val="accent4"/>
                </a:solidFill>
                <a:latin typeface="+mj-ea"/>
                <a:ea typeface="+mj-ea"/>
              </a:rPr>
              <a:t>市直行政单位公用设施配置要求</a:t>
            </a:r>
            <a:endParaRPr lang="zh-CN" altLang="en-US" sz="20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000" b="1" spc="300">
                <a:solidFill>
                  <a:schemeClr val="accent4"/>
                </a:solidFill>
                <a:latin typeface="+mj-ea"/>
                <a:ea typeface="+mj-ea"/>
              </a:rPr>
              <a:t>市直行政单位公用设施配置管理</a:t>
            </a:r>
            <a:endParaRPr lang="zh-CN" altLang="en-US" sz="20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市直行政单位公用设施配置改进建议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引言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背景介绍</a:t>
            </a:r>
            <a:endParaRPr lang="zh-CN" altLang="en-US"/>
          </a:p>
        </p:txBody>
      </p:sp>
      <p:sp>
        <p:nvSpPr>
          <p:cNvPr id="104931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市直行政单位常用公用设施配置标准的定义和范围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制定配置标准的目的和意义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国内外相关标准和规范的发展历程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配置标准的重要性和必要性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目的和意义</a:t>
            </a:r>
            <a:endParaRPr lang="zh-CN" altLang="en-US"/>
          </a:p>
        </p:txBody>
      </p:sp>
      <p:sp>
        <p:nvSpPr>
          <p:cNvPr id="104935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明确市直行政单位常用公用设施配置标准的目的和意义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阐述市直行政单位常用公用设施配置标准的制定背景和历史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介绍市直行政单位常用公用设施配置标准的适用范围和对象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7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强调市直行政单位常用公用设施配置标准的重要性和必要性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市直行政单位常用公用设施配置标准</a:t>
            </a:r>
            <a:endParaRPr lang="zh-CN" altLang="en-US"/>
          </a:p>
        </p:txBody>
      </p:sp>
      <p:sp>
        <p:nvSpPr>
          <p:cNvPr id="10494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办公设施配置标准</a:t>
            </a:r>
            <a:endParaRPr lang="zh-CN" altLang="en-US"/>
          </a:p>
        </p:txBody>
      </p:sp>
      <p:sp>
        <p:nvSpPr>
          <p:cNvPr id="1049524" name="矩形 31"/>
          <p:cNvSpPr/>
          <p:nvPr>
            <p:custDataLst>
              <p:tags r:id="rId2"/>
            </p:custDataLst>
          </p:nvPr>
        </p:nvSpPr>
        <p:spPr>
          <a:xfrm>
            <a:off x="3822005" y="136440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办公室面积：根据人员数量和职务级别确定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"/>
          <p:cNvSpPr/>
          <p:nvPr>
            <p:custDataLst>
              <p:tags r:id="rId3"/>
            </p:custDataLst>
          </p:nvPr>
        </p:nvSpPr>
        <p:spPr>
          <a:xfrm>
            <a:off x="3822005" y="218675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办公桌椅：根据人员数量和职务级别配备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5"/>
          <p:cNvSpPr/>
          <p:nvPr>
            <p:custDataLst>
              <p:tags r:id="rId4"/>
            </p:custDataLst>
          </p:nvPr>
        </p:nvSpPr>
        <p:spPr>
          <a:xfrm>
            <a:off x="3822005" y="3009105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文件柜：根据办公室面积和人员数量配备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7"/>
          <p:cNvSpPr/>
          <p:nvPr>
            <p:custDataLst>
              <p:tags r:id="rId5"/>
            </p:custDataLst>
          </p:nvPr>
        </p:nvSpPr>
        <p:spPr>
          <a:xfrm>
            <a:off x="3822005" y="3831457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电脑：根据人员数量和职务级别配备，并配备打印机、复印机等办公设备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3"/>
          <p:cNvSpPr/>
          <p:nvPr>
            <p:custDataLst>
              <p:tags r:id="rId6"/>
            </p:custDataLst>
          </p:nvPr>
        </p:nvSpPr>
        <p:spPr>
          <a:xfrm>
            <a:off x="3822005" y="465381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空调：根据办公室面积和人员数量配备，并确保室内温度适宜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6"/>
          <p:cNvSpPr/>
          <p:nvPr>
            <p:custDataLst>
              <p:tags r:id="rId7"/>
            </p:custDataLst>
          </p:nvPr>
        </p:nvSpPr>
        <p:spPr>
          <a:xfrm>
            <a:off x="3822005" y="547616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照明：采用节能灯具，确保室内光线充足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会议设施配置标准</a:t>
            </a:r>
            <a:endParaRPr lang="zh-CN" altLang="en-US"/>
          </a:p>
        </p:txBody>
      </p:sp>
      <p:sp>
        <p:nvSpPr>
          <p:cNvPr id="1049570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会议室类型：包括多功能会议室、普通会议室等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会议室设施：包括音响设备、投影设备、白板等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会议室布局：根据会议需求和人数确定会议室布局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会议室使用规定：明确会议室的申请流程和使用规定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接待设施配置标准</a:t>
            </a:r>
            <a:endParaRPr lang="zh-CN" altLang="en-US"/>
          </a:p>
        </p:txBody>
      </p:sp>
      <p:sp>
        <p:nvSpPr>
          <p:cNvPr id="104962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接待室：提供舒适的接待环境，配备必要的接待用品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会议室：满足不同规模的会议需求，提供先进的会议设备和舒适的会议环境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休息区：为来访者提供休息场所，配备舒适的座椅和茶水等设施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4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接待人员：具备专业知识和良好的服务态度，能够提供优质的接待服务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休息设施配置标准</a:t>
            </a:r>
            <a:endParaRPr lang="zh-CN" altLang="en-US"/>
          </a:p>
        </p:txBody>
      </p:sp>
      <p:sp>
        <p:nvSpPr>
          <p:cNvPr id="104968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休息室设置：根据员工数量和工作需要设置休息室，提供舒适的休息环境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休息设施：配备舒适的座椅、床铺、茶几等休息设施，满足员工休息需求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清洁卫生：保持休息室清洁卫生，定期进行消毒和清洁工作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安全保障：确保休息室的安全，采取必要的防火、防盗等安全措施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74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市直行政单位公用设施配置要求</a:t>
            </a:r>
            <a:endParaRPr lang="zh-CN" altLang="en-US"/>
          </a:p>
        </p:txBody>
      </p:sp>
      <p:sp>
        <p:nvSpPr>
          <p:cNvPr id="10497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/>
        <p:cNvGrpSpPr/>
        <p:nvPr/>
      </p:nvGrpSpPr>
      <p:grpSpPr>
        <a:xfrm>
          <a:off x="0" y="0"/>
          <a: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设施种类和数量要求</a:t>
            </a:r>
            <a:endParaRPr lang="zh-CN" altLang="en-US"/>
          </a:p>
        </p:txBody>
      </p:sp>
      <p:sp>
        <p:nvSpPr>
          <p:cNvPr id="104985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5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6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设施种类：包括办公设施、会议设施、接待设施、后勤服务设施等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6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6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数量要求：根据单位规模、人员编制和实际需要，确定各类设施的数量和规模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设施标准：明确各类设施的配置标准和要求，包括设备型号、规格、性能等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7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设施管理：建立设施管理制度，明确设施使用、维护和保养等方面的要求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https://d.book118.com/526223104214010032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17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22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Office Theme</vt:lpstr>
      <vt:lpstr>市直行政单位常用公用设施配置标准</vt:lpstr>
      <vt:lpstr>目录</vt:lpstr>
      <vt:lpstr>单击此处添加章节标题</vt:lpstr>
      <vt:lpstr>引言</vt:lpstr>
      <vt:lpstr>背景介绍</vt:lpstr>
      <vt:lpstr>目的和意义</vt:lpstr>
      <vt:lpstr>市直行政单位常用公用设施配置标准</vt:lpstr>
      <vt:lpstr>办公设施配置标准</vt:lpstr>
      <vt:lpstr>会议设施配置标准</vt:lpstr>
      <vt:lpstr>接待设施配置标准</vt:lpstr>
      <vt:lpstr>休息设施配置标准</vt:lpstr>
      <vt:lpstr>市直行政单位公用设施配置要求</vt:lpstr>
      <vt:lpstr>设施种类和数量要求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2024-09-01T03:04:32.771</cp:lastPrinted>
  <dcterms:created xsi:type="dcterms:W3CDTF">2024-08-31T19:04:32Z</dcterms:created>
  <dcterms:modified xsi:type="dcterms:W3CDTF">2024-08-31T19:04:34Z</dcterms:modified>
</cp:coreProperties>
</file>