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913172-706D-4CD0-97AF-F0E78A34F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77669-C280-487F-B8AA-A5B9267C6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D8D96F-9C56-42C7-87B1-F363ABB1F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6443F8-D797-4526-A5A3-E97C4115E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57695B-3AEA-439B-AFAF-1974E8E361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690508-BE24-4564-AFA4-AC6DC1110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EE85D0-5F92-4D04-B0E7-510377DB5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36DDDE-1CF8-405B-A047-90FC21D0F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F4BBC4-2BE0-4CCD-A18B-490958841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E39678-4CFC-47CE-B3A5-C8CF5BC42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F48F3F-203D-4918-91EC-0817282BB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224132055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82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预防新型冠状病毒健康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新型冠状病毒简介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新型冠状病毒的预防措施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新型冠状病毒的疫苗接种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新型冠状病毒的治疗方法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新型冠状病毒的案例分享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新型冠状病毒简介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新型冠状病毒的发现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2019年底，中国湖北省武汉市出现了一种新型病毒，经过科学家们的深入研究，最终确认这是一种新型冠状病毒。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新型冠状病毒的发现时间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最初，这种病毒被误认为是普通流感病毒，但随着病例的增多和病情的加重，科学家们开始对其展开深入研究，最终确认这是一种全新的病毒。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新型冠状病毒的发现过程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5329" r="15329"/>
          <a:stretch>
            <a:fillRect/>
          </a:stretch>
        </p:blipFill>
        <p:spPr>
          <a:xfrm>
            <a:off x="9048606" y="874695"/>
            <a:ext cx="2745885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891" b="1289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新型冠状病毒主要通过飞沫传播，当感染者咳嗽、打喷嚏或说话时，会产生带有病毒的飞沫，其他人吸入后可能会被感染。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空气传播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新型冠状病毒也可以通过接触传播，例如感染者触摸自己的口、鼻、眼等部位后再触摸公共物品，其他人接触这些物品后再触摸自己的口、鼻、眼等部位，也可能会被感染。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接触传播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新型冠状病毒的传播方式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新型冠状病毒的症状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l="9141" r="9141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感染新型冠状病毒后，患者可能会出现发热症状，体温可高可低，有时伴有寒战。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呼吸困难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随着病情加重，患者可能会出现呼吸困难等症状。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患者可能会出现咳嗽症状，多为干咳，无痰或少痰。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乏力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患者可能会出现全身乏力、肌肉酸痛等症状。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新型冠状病毒的预防措施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506694" y="1497044"/>
            <a:ext cx="2843213" cy="831818"/>
            <a:chOff x="2506694" y="1497044"/>
            <a:chExt cx="2843213" cy="831818"/>
          </a:xfrm>
        </p:grpSpPr>
        <p:sp>
          <p:nvSpPr>
            <p:cNvPr id="5" name="AutoShape 5"/>
            <p:cNvSpPr/>
            <p:nvPr/>
          </p:nvSpPr>
          <p:spPr>
            <a:xfrm>
              <a:off x="2506694" y="1497044"/>
              <a:ext cx="2843213" cy="83181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7" name="Freeform 7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日常预防措施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49149" y="1107618"/>
            <a:ext cx="3394996" cy="490334"/>
            <a:chOff x="1449149" y="1107618"/>
            <a:chExt cx="3394996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1449149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保持室内通风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0979" y="1460180"/>
            <a:ext cx="2931336" cy="1654845"/>
            <a:chOff x="1680979" y="1460180"/>
            <a:chExt cx="2931336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680979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经常开窗通风，保持室内空气流通，有助于降低病毒在密闭环境中的传播风险。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49149" y="3556745"/>
            <a:ext cx="3394996" cy="490334"/>
            <a:chOff x="1449149" y="3556745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1449149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健康饮食和锻炼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680979" y="3909306"/>
            <a:ext cx="2931336" cy="1654845"/>
            <a:chOff x="1680979" y="3909306"/>
            <a:chExt cx="2931336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680979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保持均衡的饮食和适度的运动，增强身体免疫力，提高抵抗力。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463317" y="1107618"/>
            <a:ext cx="3394996" cy="490334"/>
            <a:chOff x="7463317" y="1107618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463317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避免前往人群密集场所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95147" y="1460180"/>
            <a:ext cx="2931336" cy="1654845"/>
            <a:chOff x="7695147" y="146018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7695147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尽量减少前往人员密集、通风不良的场所，如商场、电影院等。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463317" y="3556745"/>
            <a:ext cx="3394996" cy="490334"/>
            <a:chOff x="7463317" y="3556745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463317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保持个人卫生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95147" y="3909306"/>
            <a:ext cx="2931336" cy="1654845"/>
            <a:chOff x="7695147" y="390930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695147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勤洗手、洗脸、漱口，不与他人共用餐具、水杯等个人物品。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493" r="249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8102" r="810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社交距离的保持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保持安全距离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与他人保持至少1米的安全距离，避免直接接触，降低飞沫传播的风险。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避免握手和拥抱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在公共场合尽量避免握手和拥抱等身体接触。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使用手机和电子设备交流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尽量使用手机、电子邮件等电子设备进行非必要的面对面交流。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选择符合防护要求的口罩，如医用外科口罩或医用防护口罩。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选择合适的口罩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正确佩戴和更换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避免重复使用口罩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佩戴口罩时确保其紧贴面部，避免触摸口罩外面；如需更换，应及时处理废弃口罩。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一次性口罩不能清洗或重复使用，用过的口罩应丢弃在专用垃圾桶中。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戴口罩的正确方法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48" r="1464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在接触公共物品、打喷嚏或咳嗽后，应立即用洗手液和水清洁双手至少20秒。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用洗手液和水清洁双手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在洗手时，要特别注意清洁指甲缝和手腕，这些地方容易藏匿病毒。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注意清洁指甲缝和手腕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定期对手机、键盘、门把手等常用物品进行消毒处理，降低病毒传播风险。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定期消毒常用物品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勤洗手的重要性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新型冠状病毒的疫苗接种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https://d.book118.com/526224132055010052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2024-09-18T15:42:42.764</cp:lastPrinted>
  <dcterms:created xsi:type="dcterms:W3CDTF">2024-09-18T07:42:42Z</dcterms:created>
  <dcterms:modified xsi:type="dcterms:W3CDTF">2024-09-18T07:42:44Z</dcterms:modified>
</cp:coreProperties>
</file>