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D007B-2BDF-4EBB-BB8B-D40F166B4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71D84-4781-4283-9D67-6E4AA5A6B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65B7A-C721-4135-97FD-9A3D755DC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759FE-7647-4A10-BE76-6DF639EFA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DE9ADE-30D7-4532-9579-B8230D922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8E7A31-939B-46A1-B94B-22DBD618B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3432C2-64A0-4DD2-8EFE-A51A92F65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82641-5314-48C4-A8B8-BEE27F504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F285C-9676-4BDE-B212-3F8CE5FF4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E53B4-8E23-43ED-B108-CE103922B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831C5-3B0E-4F32-A700-D53BBD699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224215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成长与发展PPT\n## 1.护理行业现状及发展趋势分析\n### 1.1全球护理行业市场规模及增长预测\n### 1.2国内护理行业现状及发展机遇\n### 1.3护理行业发展趋势及未来展望\n## 2.护理人员职业发展规划\n### 2.1护理人员职业生涯发展阶段及特点\n### 2.2护理人员职业发展的关键要素\n### 2.3护理人员职业发展路径及选择\n## 3.护理技能提升与知识更新\n### 3.1护理技能培训及认证体系\n### 3.2护理知识更新及学习方法\n### 3.3护理技能竞赛与学术交流\n## 4.护理团队建设与领导力培养\n### 4.1护理团队建设及人际关系协调\n### 4.2护理领导力培养及领导力模型\n### 4.3护理团队绩效管理及激励机制\n## 5.护理创新与实践\n### 5.1护理创新思维及创新方法\n### 5.2护理实践案例及经验分享\n### 5.3护理创新项目及成果转化\n## 6.护理伦理与法律遵从\n### 6.1护理伦理原则及伦理决策\n### 6.2护理法律法规及行业标准\n### 6.3护理伦理道德教育及实践\n## 7.护理信息化建设与发展\n### 7.1护理信息化发展现状及趋势\n### 7.2护理信息系统的应用及优势\n### 7.3护理信息化建设的挑战及应对策略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护理成长与发展PPT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护理行业现状及发展趋势分析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全球护理行业市场规模</a:t>
                </a:r>
                <a:endParaRPr/>
              </a:p>
            </p:txBody>
          </p:sp>
          <p:sp>
            <p:nvSpPr>
              <p:cNvPr id="2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2019年全球护理行业市场规模达到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万亿美元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2025年预计全球护理行业市场规模将达到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万亿美元</a:t>
                </a:r>
                <a:endParaRPr/>
              </a:p>
            </p:txBody>
          </p:sp>
        </p:grpSp>
        <p:grpSp>
          <p:nvGrpSpPr>
            <p:cNvPr id="26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护理行业增长速度</a:t>
                </a:r>
                <a:endParaRPr/>
              </a:p>
            </p:txBody>
          </p:sp>
          <p:sp>
            <p:nvSpPr>
              <p:cNvPr id="2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2019年全球护理行业增长速度为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2025年预计全球护理行业增长速度将达到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6%</a:t>
                </a:r>
                <a:endParaRPr/>
              </a:p>
            </p:txBody>
          </p:sp>
        </p:grpSp>
        <p:grpSp>
          <p:nvGrpSpPr>
            <p:cNvPr id="26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护理行业的发展趋势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人口老龄化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导致护理需求增加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的普及使得护理需求持续增长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推动护理行业的发展</a:t>
                </a:r>
                <a:endParaRPr/>
              </a:p>
            </p:txBody>
          </p:sp>
        </p:grpSp>
      </p:grpSp>
      <p:pic>
        <p:nvPicPr>
          <p:cNvPr id="27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全球护理行业市场规模及增长预测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国内护理行业现状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护理人员数量不足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护理行业区域发展不平衡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国内护理行业的发展机遇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政策扶持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：政府加大对护理行业的投入和支持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：人口老龄化、慢性病普及等因素导致护理需求增加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：互联网、大数据、人工智能等技术推动护理行业发展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国内护理行业现状及发展机遇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护理行业发展趋势</a:t>
                </a:r>
                <a:endParaRPr/>
              </a:p>
            </p:txBody>
          </p:sp>
          <p:sp>
            <p:nvSpPr>
              <p:cNvPr id="3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：护理信息的收集、传输、处理和应用将更加智能化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：根据患者的病情、需求和偏好提供个性化的护理服务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护理国际化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：护理服务的国际化交流和合作将进一步加强</a:t>
                </a:r>
                <a:endParaRPr/>
              </a:p>
            </p:txBody>
          </p:sp>
          <p:sp>
            <p:nvSpPr>
              <p:cNvPr id="3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未来展望</a:t>
                </a:r>
                <a:endParaRPr/>
              </a:p>
            </p:txBody>
          </p:sp>
          <p:sp>
            <p:nvSpPr>
              <p:cNvPr id="3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护理行业将更加规范化、专业化和国际化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护理服务质量将得到显著提高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护理行业的发展将更好地满足人民群众的健康需求</a:t>
                </a:r>
                <a:endParaRPr/>
              </a:p>
            </p:txBody>
          </p:sp>
          <p:sp>
            <p:nvSpPr>
              <p:cNvPr id="3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护理行业发展趋势及未来展望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护理人员职业发展规划</a:t>
            </a:r>
            <a:endParaRPr/>
          </a:p>
        </p:txBody>
      </p:sp>
      <p:sp>
        <p:nvSpPr>
          <p:cNvPr id="3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护理人员职业生涯发展阶段及特点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职业生涯发展阶段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入职期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：适应工作环境，掌握基本技能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成长期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：积累经验，提升专业能力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成熟期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：成为护理领域的专家，具备领导能力</a:t>
                </a:r>
                <a:endParaRPr/>
              </a:p>
            </p:txBody>
          </p:sp>
          <p:pic>
            <p:nvPicPr>
              <p:cNvPr id="3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职业生涯发展阶段的特点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入职期：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学习能力强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，对护理工作充满热情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成长期：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责任心重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，关注护理质量和患者安全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成熟期：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领导力和影响力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，引领护理团队发展</a:t>
                </a:r>
                <a:endParaRPr/>
              </a:p>
            </p:txBody>
          </p:sp>
          <p:pic>
            <p:nvPicPr>
              <p:cNvPr id="3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3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3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护理前沿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知识和技能</a:t>
                </a:r>
                <a:endParaRPr/>
              </a:p>
            </p:txBody>
          </p:sp>
          <p:sp>
            <p:nvSpPr>
              <p:cNvPr id="34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人际沟通能力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与患者和家属建立良好的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与同事和领导保持良好的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endParaRPr/>
              </a:p>
            </p:txBody>
          </p:sp>
          <p:sp>
            <p:nvSpPr>
              <p:cNvPr id="34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个人品质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敬业精神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诚实守信，具备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良好的职业操守</a:t>
                </a:r>
                <a:endParaRPr/>
              </a:p>
            </p:txBody>
          </p:sp>
          <p:sp>
            <p:nvSpPr>
              <p:cNvPr id="34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护理人员职业发展的关键要素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护理人员职业发展路径及选择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职业发展路径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：提升临床护理技能和患者护理质量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：从事护理教育和培训，培养护理人才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：担任护理管理部门的职位，负责护理管理和团队建设</a:t>
                </a:r>
                <a:endParaRPr/>
              </a:p>
            </p:txBody>
          </p:sp>
          <p:pic>
            <p:nvPicPr>
              <p:cNvPr id="3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职业发展路径的选择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根据个人兴趣和优势进行选择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考虑职业发展的稳定性和前景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关注行业发展趋势和机遇</a:t>
                </a:r>
                <a:endParaRPr/>
              </a:p>
            </p:txBody>
          </p:sp>
          <p:pic>
            <p:nvPicPr>
              <p:cNvPr id="3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护理技能提升与知识更新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护理技能培训及认证体系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护理技能培训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专业培训机构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举办的培训课程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提升护理技能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护理认证体系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了解并获取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国际认证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，如国际护士执业资格证书（RN）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获得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国内认证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，如护士执业资格证书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护理知识更新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护理期刊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学术会议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，了解护理前沿知识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护理新技术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的应用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线下培训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相结合的学习方式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，提升护理知识和实践能力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护理知识更新及学习方法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护理技能竞赛与学术交流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护理技能竞赛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省级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护理技能竞赛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通过竞赛提升护理技能和团队协作能力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学术交流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国内外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护理学术会议和研讨会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与护理专家进行交流和合作，提升护理知识和实践能力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护理团队建设与领导力培养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护理团队建设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人际关系协调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了解团队成员的性格和优势，进行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的团队氛围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护理团队建设及人际关系协调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https://d.book118.com/526224215054010051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护理成长与发展PPT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2024-09-17T01:13:31.975</cp:lastPrinted>
  <dcterms:created xsi:type="dcterms:W3CDTF">2024-09-16T17:13:31Z</dcterms:created>
  <dcterms:modified xsi:type="dcterms:W3CDTF">2024-09-16T17:13:33Z</dcterms:modified>
</cp:coreProperties>
</file>