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07626-90DB-4029-9325-F3E588461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8CF5A-9968-4631-ACFA-90ED99735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771A3-BA0C-48D5-9741-24A1C62F4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132AD-C704-4F3F-B9A9-93879FBF6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C0E560-C4DA-48A2-BDDA-914D7795C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C4E55F-DB43-42DC-AB67-33912D998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E39320-3610-4851-8FA3-C989EC0DC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29DAA-BDA9-4D1E-91B9-DF09CF8D7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ABB48-9D89-42D1-9B1D-01B0805A1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66E7F-FB9F-4AEC-82F8-8105EE385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AEFFB-6206-4AE9-AB1C-62B1EB9BC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22521012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乳腺癌防治与早期筛查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乳腺癌预防策略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乳腺癌早期筛查方法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乳腺癌诊断与治疗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乳腺癌防治的挑战与前景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乳腺癌是一种发生在乳腺腺上皮组织的恶性肿瘤，是女性最常见的恶性肿瘤之一。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全球乳腺癌发病率呈逐年上升趋势，且发病年龄逐渐年轻化。我国乳腺癌发病率也逐年上升，成为女性健康的重要威胁。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197" b="5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乳腺癌可导致乳房肿块、疼痛、乳头溢液、皮肤凹陷等症状，严重影响患者的生活质量。随着病情发展，癌细胞可能转移到其他器官，危及生命。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乳腺癌的诊断和治疗过程会给患者带来巨大的心理压力，如焦虑、抑郁等，严重影响患者的心理健康。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乳腺癌的危害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对患者心理健康的危害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对患者身体健康的危害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激素水平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乳腺癌的发病原因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不良的生活方式如缺乏运动、肥胖、饮酒等也可能增加乳腺癌的患病风险。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雌激素在乳腺癌发病中起重要作用，长期高水平雌激素暴露可能增加患病风险。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有乳腺癌家族史的人群患病风险增加，可能与遗传基因有关。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接触某些化学物质如放射线、某些药物等也可能与乳腺癌发病有关。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乳腺癌预防策略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986" r="498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保持适量运动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维持健康体重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限制酒精摄入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每周至少进行150分钟的中等强度有氧运动，如快走、游泳或骑自行车。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保持身体质量指数（BMI）在18.5-23.9之间，避免肥胖。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女性每天饮酒不应超过一杯。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7917" b="7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适量摄入健康脂肪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如橄榄油、坚果和鱼类中的不饱和脂肪。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增加蔬菜、水果和全谷物的摄入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这些食物富含纤维、维生素和矿物质，有助于降低乳腺癌风险。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控制红肉和加工肉类的摄入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过多摄入红肉和加工肉类可能增加乳腺癌风险。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均衡饮食与营养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避免长期接触有害化学物质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减少放射线暴露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1" name="AutoShape 7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TextBox 9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避免有害因素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3" name="AutoShape 93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5" name="AutoShape 95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6" name="Group 96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97" name="Freeform 97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49" name="AutoShape 149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1" name="TextBox 151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如某些清洁剂、化妆品和农药中的化学物质。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尽量避免不必要的放射线检查和治疗。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吸烟与多种癌症风险增加有关，包括乳腺癌。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乳腺X线摄影（乳腺钼靶）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乳腺超声检查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定期进行乳腺检查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每月进行一次乳房自我检查，熟悉自己的乳房状态，及时发现异常。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每年进行一次临床乳房检查，由专业医生进行。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根据年龄和风险因素，定期进行乳腺X线摄影检查。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对于致密型乳腺或年轻女性，乳腺超声检查可作为补充检查手段。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乳腺癌早期筛查方法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https://d.book118.com/526225210122010050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2024-09-15T19:02:01.495</cp:lastPrinted>
  <dcterms:created xsi:type="dcterms:W3CDTF">2024-09-15T11:02:01Z</dcterms:created>
  <dcterms:modified xsi:type="dcterms:W3CDTF">2024-09-15T11:02:03Z</dcterms:modified>
</cp:coreProperties>
</file>