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A0357-C9B0-4BC3-910B-0AC9A2913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005F-05B8-401C-A5AB-57508419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17BE6-7E05-495E-8820-D9306933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D00B2-74A0-45A1-9F18-6ECC0372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1A69D-16D8-4BF7-AB06-E4AEE0BB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0847F-350E-4E63-A9E5-7F036209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F2DE0-1BA3-4DB9-A5A6-C87A2145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C2322-5AD7-40B2-AB11-339A540C5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55707-E824-4C53-86B8-F03E9197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96159-2DFF-406A-8ADB-4E34C73B1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5E4CF-6F43-4FB8-895E-56BFCBA3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33135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团队绩效评估与管理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团队管理案例研究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团队是由两个或两个以上的人组成，通过相互合作、共同目标、角色分工和协作来实现特定任务的集体。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团队成员具有共同的目标、相互依赖、协作、沟通、角色分工和共同的责任感。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团队能够集中资源和技能，提高工作效率和生产力。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团队成员之间的交流与合作能够激发创新思维，提高组织的适应性和变革能力。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团队管理有助于培养员工的团队合作、沟通、领导和解决问题的能力。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团队建设有助于强化组织的价值观和文化，增强员工的归属感和忠诚度。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创新与适应性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培养人才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长期存在于组织中，负责完成日常工作和任务的团队。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任务团队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为完成特定任务而组建的临时性团队，任务完成后即解散。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为实现特定项目目标而组建的长期性团队，项目完成或终止时解散。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自我管理团队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团队成员自我管理、自主决策、共同承担责任的团队形式。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虚拟团队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通过网络技术跨越地理、时间和组织边界的远程工作团队。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团队的类型与结构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初始组建，明确目标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团队刚刚组建，成员之间相互了解和熟悉的过程，需要明确团队的目标和期望。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团队形成阶段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相互适应，建立规范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团队成员开始相互配合，逐渐适应各自的角色和任务，同时建立起一套工作规范和流程。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团队磨合阶段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高效协作，稳定产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团队成员之间形成了默契，能够高效协作完成任务，工作产出稳定且质量较高。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团队稳定阶段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创新涌现，高产优质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团队成员具备高度的创造力和创新能力，能够持续产出高质量的工作成果，且工作效率高。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团队高产阶段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动态调整，持续改进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根据团队发展需要和外部环境变化，对团队结构和人员进行调整，以保持团队的竞争力和持续发展。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团队调整阶段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团队管理技巧与策略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目标设定与规划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设定明确、可衡量的团队目标，确保每个成员都清楚自己的任务和职责。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制定长期发展规划，为团队指明方向，同时设定短期目标以保持进度。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根据实际情况及时调整目标，确保其合理性和可行性。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将整体目标分解为具体的工作计划和任务，便于执行和跟踪。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建立有效的沟通渠道，确保信息在团队内部畅通无阻。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鼓励团队成员积极表达意见和建议，同时倾听并理解他人的观点。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提供及时、具体的反馈，帮助团队成员了解自己的工作表现。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加强与其他部门的沟通与合作，共同完成工作任务。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设立合理的薪酬体系和福利制度，激发团队成员的工作积极性。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给予团队成员认可、鼓励和信任，激发其内在动力。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非物质激励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根据团队成员的工作表现，给予相应的奖励和表彰。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为团队成员提供晋升机会和职业发展规划。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晋升与发展机会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激励与奖励机制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及时发现和识别团队中存在的冲突和问题。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中立调解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通过沟通了解冲突和问题的根源，寻求解决方案。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在冲突解决过程中保持中立，协调各方利益。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采取措施预防冲突和问题的再次发生。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https://d.book118.com/526233135033010045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2024-09-13T21:09:39.140</cp:lastPrinted>
  <dcterms:created xsi:type="dcterms:W3CDTF">2024-09-13T13:09:39Z</dcterms:created>
  <dcterms:modified xsi:type="dcterms:W3CDTF">2024-09-13T13:09:41Z</dcterms:modified>
</cp:coreProperties>
</file>