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42402-DFC0-47D0-B950-1769B7BE4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C2763-FADA-4AFB-9490-569583AA5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036A4-0E5E-4BA1-9BA5-DD8D7005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1A60A-B160-4D90-AE9C-3FFE3D618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A8721-E8B1-4AE9-A164-7548E1B36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053B24-2AFC-46AD-A740-81E84FE48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1C97E2-ADE8-444C-9D8D-D81D0917A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EE5A3-B633-4609-9B4D-B39F1F67D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43D3B-6321-4E6A-AB81-3662CE5BE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9C253-1308-4FB5-9F4D-C1038E75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08035-AA27-4184-8A2B-66F1F4A74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340332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系统试运行的计划书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系统试运行概述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试运行前的准备工作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系统试运行阶段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试运行后的工作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可能出现的问题及应对措施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参考文档和资源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系统试运行概述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确保新系统在正式上线前能够稳定运行，发现并解决潜在问题，验证系统功能和性能是否符合预期。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提高系统的可靠性和稳定性，降低正式上线后的故障风险，优化系统性能，提升用户体验。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搭建与正式环境相似的测试环境，包括硬件、网络、数据库等基础设施。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根据项目进度和资源安排，确定试运行的具体时间长度。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参与试运行的团队成员应具备相应的技能和经验，包括开发人员、测试人员、运维人员等。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试运行范围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确保试运行期间数据的完整性和安全性，防止数据泄露和损坏。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及时发现和解决系统中的问题，确保系统稳定运行。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与相关团队密切合作，确保试运行过程中的沟通和协调顺畅。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根据试运行结果及时调整和优化系统，提高系统的性能和用户体验。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试运行前的准备工作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根据新系统的需求，将旧系统中的数据迁移至新系统，确保数据的完整性和准确性。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对迁移后的数据进行验证，确保数据的正确性和完整性，及时发现并修正数据错误。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数据迁移和准备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数据验证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根据新系统的需求，配置合适的服务器和网络环境，确保系统的稳定性和安全性。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服务器和网络配置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安装和配置新系统所需的软件和依赖，确保系统正常运行。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软件和依赖安装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系统环境和配置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制定详细的人员培训计划，包括培训内容、时间、地点等，确保相关人员能够熟练掌握新系统的操作和维护。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建立有效的沟通机制，包括定期会议、在线交流等，确保各方之间的信息传递和协作顺畅。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人员培训和沟通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安全策略制定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根据新系统的特点和业务需求，制定合适的安全策略，包括用户权限管理、数据加密等。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对新系统进行全面的风险评估，识别潜在的安全隐患和风险点，并制定相应的应对措施。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安全和风险评估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系统试运行阶段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试运行计划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确定试运行的目标和范围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明确试运行的目的，如验证系统功能、性能和安全性等，并确定试运行的范围，如涉及的模块、数据和用户等。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制定试运行时间表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根据系统开发进度和资源安排，制定详细的试运行时间表，包括试运行开始和结束时间、各个阶段的测试内容和时间安排等。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准备测试数据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根据试运行目标和范围，准备相应的测试数据，包括正常情况下的数据和异常情况下的数据等。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配置测试环境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搭建符合系统要求的测试环境，包括硬件、软件、网络和安全等方面的配置。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对系统试运行过程中的各项指标进行实时监控，以便及时发现和解决问题。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建立监控机制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对系统试运行过程中的重要事件和操作进行详细记录，以便后续分析和追溯。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记录日志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对记录的日志数据进行整理和分析，提取有用的信息，如性能瓶颈、错误信息和异常情况等。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分析日志数据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根据分析结果生成试运行报告，总结试运行过程中的问题、改进措施和建议等。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生成报告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监控和日志记录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https://d.book118.com/526234033223010100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2024-09-25T03:30:45.367</cp:lastPrinted>
  <dcterms:created xsi:type="dcterms:W3CDTF">2024-09-24T19:30:45Z</dcterms:created>
  <dcterms:modified xsi:type="dcterms:W3CDTF">2024-09-24T19:30:47Z</dcterms:modified>
</cp:coreProperties>
</file>