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65D6C-9CC7-4587-98FE-CD183DC7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85F73-7BF6-4A61-8D0D-324EC12E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1EA27-1248-4989-B738-E1BBCE353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67AC0-D578-489D-B20D-CDE3C772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0E5DF-EE29-41B3-98B9-E8952AEC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B70C0-7406-46DC-ACE4-61E07FE0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7945C-0F46-4A21-878F-6247B072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AA844-601E-46FB-BF36-1752156AC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42B6C-390A-4358-A73E-CEBFA67F2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BF0C-A862-4D9A-8F88-9F259BCD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8B269-B8CA-4D90-B0A9-E62E13C0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351431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吸痰操作及护理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吸痰相关并发症及处理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吸痰操作培训与考核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吸痰操作简介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吸痰主要用于清除呼吸道内的痰液、血液、呕吐物等分泌物，保持呼吸道通畅。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清除呼吸道分泌物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改善通气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通过吸痰可以解除呼吸道梗阻，改善通气功能，提高氧合水平。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及时吸痰有助于减少细菌滋生，预防肺部感染的发生。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适用于各种原因引起的呼吸道分泌物潴留，如肺炎、慢性阻塞性肺疾病、支气管扩张等。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对于严重缺氧、心跳骤停、呼吸道腐蚀、气胸等危重患者应慎用或禁用吸痰操作。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按操作方式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分为经口吸痰和经鼻腔吸痰。经口吸痰适用于昏迷、口腔分泌物潴留的患者；经鼻腔吸痰适用于清醒且能配合的患者。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按负压产生方式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分为中心吸引和电动吸引。中心吸引是通过中心供氧系统产生负压吸引；电动吸引是通过电动吸引器产生负压吸引。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按使用频率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分为常规吸痰和按需吸痰。常规吸痰是在规定时间内定期进行吸痰；按需吸痰是根据患者的需要和呼吸道分泌物潴留情况进行吸痰。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确保吸痰器功能完好，备用电池或电源线准备就绪。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选择合适型号的吸痰管，备用吸痰管应随时可用。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核对病人及解释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向病人解释吸痰的目的、操作过程及注意事项，以减轻病人的紧张情绪。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核对病人身份信息，确保操作对象正确。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选择合适的吸痰管及调节负压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根据病人的年龄、病情及气管插管或气管切开方式，选择合适的吸痰管。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调节负压吸引器的负压，一般成人吸痰负压为40.0～53.3kPa，儿童为26.7～40.0kPa。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根据病人具体情况确定吸痰管的插入深度，通常插入气管或支气管内。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根据需要选择不同的吸痰方式，如开放式吸痰、密闭式吸痰等。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插管深度及吸痰方式选择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04" r="1550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戴无菌手套，将吸痰管轻轻插入气管内，深度适宜，避免过深导致刺激或损伤。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左右旋转吸痰管，将痰液吸出，同时观察病人的呼吸、心率等指标，如有异常及时处理。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每次吸痰时间不宜过长，一般不超过15秒，以免造成病人缺氧。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吸痰过程中保持无菌操作，避免交叉感染。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https://d.book118.com/526235143132010040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2024-09-07T01:10:16.779</cp:lastPrinted>
  <dcterms:created xsi:type="dcterms:W3CDTF">2024-09-06T17:10:16Z</dcterms:created>
  <dcterms:modified xsi:type="dcterms:W3CDTF">2024-09-06T17:10:18Z</dcterms:modified>
</cp:coreProperties>
</file>