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55251-A461-49C6-8149-470F54E83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0920A-D36C-42DF-9370-73E357F39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993E6-703E-4CFD-AA7E-9E3335F18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657F5-B8A8-4712-8963-5E267FB46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7E2D11-9C35-48C8-93D9-55291EB53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2E1F45-1275-44EF-91DD-4CA03E132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5C136C-F95A-4DBF-A8B1-FBAD544BF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2FFF0-2173-4841-B099-7A9781440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A4ECB-6D5F-46C7-812A-0714744A6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572B1-24E8-400D-B325-1FF5CD427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3CA33-3B73-4423-A187-67034BF25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3523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智慧园区大数据智慧管理云平台的用户界面和交互设计技术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用户界面设计原则与技巧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交互设计技术与方法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智慧园区大数据可视化展示技术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平台用户体验优化策略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099" r="380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随着园区规模扩大和智能化需求提升，传统管理方式已无法满足高效、精准的管理要求。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通过大数据、云计算等先进技术，实现园区内各项业务的智能化管理和优化，提高运营效率和管理水平。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采用分层架构设计，包括数据采集层、数据处理层、数据分析层和应用层。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汇聚园区内各类数据资源，实现统一管理和共享。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运用大数据技术对采集的数据进行处理、挖掘和分析，提供决策支持。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基于数据分析结果，实现智能安防、智能能源管理、智能交通等应用。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架构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数据采集与整合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数据处理与分析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31" r="1223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通过人脸识别、行为分析等技术，提高园区安全防范能力。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智能安防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实时监测和分析能源数据，实现能源的优化配置和节能减排。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智能能源管理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通过实时路况、智能导航等功能，提高园区交通运行效率。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智能交通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提供智能会议室、智能办公设备等，提高办公效率和员工体验。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智能化办公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平台应用场景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用户界面设计原则与技巧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25" r="83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保持界面风格、操作方式及信息呈现的一致性，降低用户学习成本。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确保界面在不同设备和网络环境下都能保持良好的可用性和稳定性。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界面元素应直观易懂，图标、文字等设计元素要符合用户的心理预期和习惯。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用户的操作应有及时、准确的反馈，以便用户了解系统状态和自己的操作结果。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通过合理的布局和排版，使界面信息呈现清晰的层次结构，方便用户快速定位和获取信息。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清晰的层次结构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适当的留白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统一的字体和字号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对齐和平衡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合理利用留白，避免界面拥挤，突出重要信息，提高用户阅读体验。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统一使用易读性好的字体和字号，确保用户在不同设备上都能获得良好的阅读体验。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注意元素间的对齐和平衡，保持界面的整洁和美观。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界面布局与排版技巧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运用色彩心理学原理，选择与智慧园区主题相符的色彩搭配，营造舒适、专业的视觉氛围。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色彩心理学应用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结合企业或园区品牌形象，选择具有辨识度的色彩和视觉元素，增强用户对平台的信任感和归属感。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品牌识别度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避免使用过于刺眼或对比度强烈的色彩组合，选择柔和、舒适的色调，减轻用户视觉疲劳。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视觉舒适度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根据不同设备和屏幕尺寸，采用响应式设计，确保界面在不同设备上都能保持良好的视觉效果和用户体验。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色彩搭配与视觉风格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交互设计技术与方法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用户为中心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始终以用户的需求和体验为出发点，确保设计的可用性和易用性。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保持设计元素、交互方式和信息架构的一致性，降低用户学习成本。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及时、准确地为用户提供操作反馈，确保用户了解系统状态。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去除冗余信息和功能，保持界面简洁、清晰，提高用户效率。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交互设计基本原则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常见交互方式及优缺点分析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鼠标点击交互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简单直观，易于实现，但可能受限于设备类型和场景。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语音交互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适用于特定场景，如智能家居、车载系统等，但可能受环境噪音和语音识别技术限制。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触控交互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适用于移动设备，直观且易于操作，但可能存在误操作问题。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手势交互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自然直观，适用于某些特定应用，如虚拟现实、增强现实等，但学习成本较高。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https://d.book118.com/526235235021010042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2024-09-09T09:23:14.594</cp:lastPrinted>
  <dcterms:created xsi:type="dcterms:W3CDTF">2024-09-09T01:23:14Z</dcterms:created>
  <dcterms:modified xsi:type="dcterms:W3CDTF">2024-09-09T01:23:17Z</dcterms:modified>
</cp:coreProperties>
</file>