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52FEBC3-BB06-4C82-82C8-A368CCC3D57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8C1EB-4061-4761-80FF-EEDA64C3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26B95-5224-4E3F-B322-639CC8C0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9AE9A-C395-4EFA-8BDB-12A72AC5B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EDC99-2339-41AA-B9E7-0029339B1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CB86D-5149-4929-AD20-4B9F5A47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B16E6-C6EF-46E7-9E25-76C3572E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56765-CEA4-479B-A2FA-1A865209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D7EC6-A24C-47D8-9E91-F037338E7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A2141-2E31-4A84-BF7D-631621A09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80A52-E201-4009-B6AB-1CED7CCD3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706CF-93E5-4FF2-A81C-E310F273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E1C729C-B29A-455E-96C0-FCD7BAE12B9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62D51F8-1821-4011-A8B3-2943F7D599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4113405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组织发展部变革历程展示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组织发展部变革历程展示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变革策略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变革团队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变革沟通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变革实施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组织发展部变革历程展示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https://d.book118.com/526241134053010103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组织发展部变革历程展示PPT模板</vt:lpstr>
      <vt:lpstr>目录</vt:lpstr>
      <vt:lpstr>第1章 组织发展部变革历程展示PPT模板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2024-09-28T13:37:09.728</cp:lastPrinted>
  <dcterms:created xsi:type="dcterms:W3CDTF">2024-09-28T05:37:09Z</dcterms:created>
  <dcterms:modified xsi:type="dcterms:W3CDTF">2024-09-28T05:37:11Z</dcterms:modified>
</cp:coreProperties>
</file>