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4600E-7B86-45DF-9D89-F48D1E491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16FCA-57B9-4885-819D-8D89E8488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7D7A1-65E3-4202-ADF5-1E282EF19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2039C8-46C2-44FD-AA47-A73B31DCF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B85881-AFBF-4482-8026-8FEA47913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5796D9-B18D-47AE-8040-40F56FDB3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A8FDE3-2E2E-4DB7-AE56-84EE8C2E2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E1B6D4-6856-4956-AC53-0AA5625B1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536CC6-70B8-44FD-AE02-F820813D9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7C6C9-EF7C-4BFF-9E5E-581AAAA13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5EE1BE-2F93-47B6-94A2-7CB8AD648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241231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构建高效的项目团队与人员管理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项目团队概述与重要性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人员选拔与配置策略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团队协作能力培养与提升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激励机制设计及实施方法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绩效考核体系建立与完善措施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持续改进方向及未来发展趋势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项目团队概述与重要性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83" r="238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项目团队是为完成特定项目目标而组建的临时性组织，成员来自不同领域，具有互补的技能和知识。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项目团队定义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项目团队具有明确的目标、有限的生命周期、相互依赖的成员以及以结果为导向的工作方式。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项目团队特点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项目团队定义及特点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高效的项目团队能够更好地应对挑战和变化，提高项目成功的概率。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提升项目成功率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促进组织创新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增强组织竞争力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项目团队中的多样性和跨领域合作有助于激发创新思维，推动组织发展。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通过高效的项目执行和成果交付，项目团队有助于提升组织在市场上的竞争力。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高效项目团队对组织价值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知名互联网公司在推出新产品时，组建了一个高效的项目团队。团队成员来自不同部门，具备多元化的技能和背景。通过紧密协作和有效沟通，该项目团队在极短的时间内成功推出了备受用户欢迎的新产品，为公司带来了显著的收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一家大型制造企业在推进生产线自动化改造项目时，组建了一个由多个专业领域专家组成的项目团队。该项目团队通过精细化分工和高效协作，成功实现了生产线的自动化升级，大幅提高了生产效率和产品质量。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人员选拔与配置策略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深入了解项目所需各个岗位的工作内容、技能要求、工作经验等，为后续选拔提供准确依据。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清晰界定各岗位职责，避免工作重叠和职责不清，确保团队成员能够各司其职、协同工作。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明确岗位需求及职责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职责明确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岗位分析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根据岗位需求，制定包括技能、经验、学历、综合素质等在内的选拔标准，确保选拔出的人员能够胜任相应岗位。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设计包括简历筛选、初试、复试、背景调查等环节在内的选拔流程，确保选拔过程公正、透明，选拔出的人员符合项目要求。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选拔流程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制定选拔标准与流程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强化团队成员间的沟通与协作，促进信息共享和资源整合，形成工作合力，提升项目执行效率和质量。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根据项目需求和团队成员特点，进行合理的人员配置，包括人员数量、技能搭配、工作经验等方面的考虑，以发挥最大团队效能。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针对团队成员的不足和项目需求，制定个性化的培训计划和提升方案，促进团队成员不断成长和进步。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0125" r="201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优化人员配置，提升整体效能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团队协作能力培养与提升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倾听他人的观点和想法，理解他人的立场和感受，从而建立相互信任的关系。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及时反馈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对团队成员的工作表现和成果给予及时的反馈，肯定成绩、指出不足，并提供必要的支持和帮助。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营造开放、透明的沟通氛围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鼓励团队成员积极表达自己的想法和意见，建立坦诚、直接的沟通方式。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建立信任关系，促进沟通协作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08" r="110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制定共同目标，激发团队动力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明确团队目标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制定清晰、明确的团队目标，确保每个成员都了解并认同这些目标。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目标分解与责任落实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将团队目标分解为具体的个人目标和任务，明确每个人的责任和期望成果。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奖励与激励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设立合理的奖励机制，对团队和个人的优秀表现进行表彰和奖励，激发团队成员的积极性和动力。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https://d.book118.com/526241231021010042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2024-09-09T09:23:53.710</cp:lastPrinted>
  <dcterms:created xsi:type="dcterms:W3CDTF">2024-09-09T01:23:53Z</dcterms:created>
  <dcterms:modified xsi:type="dcterms:W3CDTF">2024-09-09T01:23:56Z</dcterms:modified>
</cp:coreProperties>
</file>