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77283-20B2-452E-89AE-0D759D173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B2ED9-394B-4B3B-B7E1-9C10CC810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069FA-9A4B-4732-9AD9-00D442FFD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71E41-EC3E-43C8-BA4A-D0DF2D53F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D72256-2BD1-4476-82BE-4D600BC16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1EE106-BD9E-40C0-91FC-48BF2F748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9A340E-833C-496B-A8EE-B62B79020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63336-1048-455D-A496-1F9E88EF1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3CB75-A7A8-4157-9919-EE4951324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95B96-C35C-4BDE-8A46-F8E21B1D1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207C6-6627-4724-9330-EA15825BE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242041110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自然堂冰肌水营销策划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预期效果和评估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794" r="1479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冰肌水采用天然植物精华，无添加防腐剂和化学成分，温和不刺激，适合各种肤质。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天然成分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冰肌水含有丰富的保湿因子，能够深层滋润肌肤，缓解干燥、紧绷等不适感。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保湿效果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冰肌水具有舒缓修复功能，能够缓解肌肤敏感、泛红等问题，提升肌肤的抵抗力。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舒缓修复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冰肌水中的有效成分能够改善肌肤暗沉，提亮肤色，使肌肤更加明亮、有光泽。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提亮肤色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冰肌水的特点和优势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适合各种肤质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冰肌水采用温和配方，适合干性、油性、混合性和敏感性肌肤使用。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适合各种年龄段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冰肌水适用于各个年龄段的人群，特别是需要保湿、舒缓和提亮肤色的人群。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适合各种肌肤问题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冰肌水适用于解决肌肤干燥、敏感、暗沉等问题，能够提供全面的肌肤护理。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冰肌水的适用人群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冰肌水秉承自然堂“自然护肤”的理念，采用天然植物精华，不添加有害成分，让肌肤回归自然状态。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自然护肤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科技引领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人群细分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环保可持续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冰肌水结合现代科技，将天然成分与科技力量相结合，提升产品功效和用户体验。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冰肌水针对不同肤质和年龄段的人群推出不同产品，满足不同消费者的需求。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冰肌水注重环保可持续，采用可回收包装材料，推动绿色生产，保护地球环境。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冰肌水的品牌理念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https://d.book118.com/526242041110010101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2024-09-25T20:27:16.723</cp:lastPrinted>
  <dcterms:created xsi:type="dcterms:W3CDTF">2024-09-25T12:27:16Z</dcterms:created>
  <dcterms:modified xsi:type="dcterms:W3CDTF">2024-09-25T12:27:18Z</dcterms:modified>
</cp:coreProperties>
</file>