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5A47-E742-46E9-949E-B8EF0422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EDAA2-048B-46D1-A57F-70DFF6B2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685D3-7A8D-4961-897D-1119C8E08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3D82A-359B-46EA-A746-D63314A6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8C68D-7AA9-4C68-B4EA-C96FE9F24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70F7C-CAE6-4AC8-9A54-2BDE4F88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26DF3-C3EE-4805-B8D7-12AB4609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6D086-E2AE-4ED0-8B7E-83A77EDC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B6915-5767-4C82-8202-FBCEF41BB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6087C-99D8-49A4-9907-E9104DD6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3B8EC-F9E4-4B5D-9C4A-1A43FC14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2050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《文言文入门课~》ppt课件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文言文写作实践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文言文作品鉴赏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文言文是古代汉语的书面表达形式，具有独特的语法和词汇特点。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文言文是古代汉语的书面表达形式，与现代汉语相比，其语法结构、词汇意义和使用方式都有所不同。文言文通常采用单音节词和复杂的句式结构，强调对仗、排比等修辞手法，以及严谨的逻辑关系。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文言文的历史可以追溯到先秦时期，是古代中国文化的重要载体。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的历史可以追溯到先秦时期，如《左传》、《尚书》等经典文献。随着历史的演变，文言文的表达形式和词汇意义不断变化，形成了各个时代的特色。文言文不仅是古代历史的记录，也是古代文化、哲学、科技等领域的传播媒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文言文在现代的应用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虽然文言文在现代汉语中已经不再使用，但在学术研究、历史传承和文化传承等方面仍具有重要意义。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现代人已经不再使用文言文进行日常交流，但在学术研究领域，文言文仍然是研究古代文化、历史、哲学、文学等领域的重要工具。同时，在博物馆、图书馆、艺术等领域，也经常使用文言文来描述和解释古代文化遗产。此外，在某些特定场合，如纪念活动、文化节庆等，也可能会使用到文言文来表达庄重、典雅的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指有实际意义的词，包括名词、动词、形容词、数词、量词等。在文言文中，实词的意义通常比较具体，需要结合上下文理解。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指没有实际意义的词，主要用于表达语法关系和语气。文言文中的虚词包括介词、连词、助词、叹词等。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文言文词汇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指某些词在特定的语境中临时改变其语法功能，例如名词用作动词，形容词用作动词等。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包括判断句、被动句、省略句、倒装句等。这些句式在文言文中比较常见，与现代汉语的语序和表达方式有所不同。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文言文语法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特殊句式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词类活用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文言文修辞手法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947" r="89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指用对仗工整的对句表达意思，增强语言的美感和表现力。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通过并列多个结构相似的句子来加强语势，使表达更加有力。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用事物的某一部分或与该事物相关联的事物来代替该事物本身。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通过夸大或缩小事物的特征来表达作者的情感和意图。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文言文句式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以“……者，……也”或“……，……也”的句式表示判断。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通过特定的词汇或结构表示主语是动作的接受者。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在文言文中，由于语言习惯或修辞需要，常常省略某些词语或句子成分。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语序颠倒，与现代汉语的正常语序不同。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被动句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省略句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倒装句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文言文阅读理解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https://d.book118.com/526242050150010042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2024-09-10T05:32:53.480</cp:lastPrinted>
  <dcterms:created xsi:type="dcterms:W3CDTF">2024-09-09T21:32:53Z</dcterms:created>
  <dcterms:modified xsi:type="dcterms:W3CDTF">2024-09-09T21:32:55Z</dcterms:modified>
</cp:coreProperties>
</file>