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BA652-87D7-4129-A1E5-BBB2C9632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C489A-0372-442E-9C92-24A3D6CB2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695A6-F185-4E2A-A564-2AD0FBFDD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C7B71-2C86-496A-9311-C65086C7E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772F7B-08CD-4B3C-97F7-D26D2C096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4A2E95-74AB-4C20-A714-FC6184A2C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4B683E-6EEA-4FB6-9599-512C72F46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FF428-E50B-4D2A-995D-2BBCD9B00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EBAD7-C401-4062-B771-3B9A4A4BD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639CB-B4AF-4159-9EA2-D1885A2F1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CFF47-D799-4D03-83DA-3DAB51FB9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4205523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内场车驾驶证培训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内场车基础知识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驾驶技能与安全操作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交通规则与事故处理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实际操作与考核评估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根据相关法律法规，在内场驾驶机动车辆需持有相应驾驶证。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企业内部规定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许多企业要求员工在操作内场车辆前必须取得内场车驾驶证。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通过专业培训，确保驾驶员掌握安全驾驶技能，降低事故风险。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内场车驾驶证需求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通过系统培训，使学员掌握内场车辆驾驶技能，达到独立驾驶水平。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培养合格驾驶员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强化驾驶员安全意识，确保在内场环境中安全、规范地驾驶车辆。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提升企业内场物流运输效率，降低运输成本，助力企业持续发展。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理论课程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实操训练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考试与评估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课程内容及安排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学习内场车辆基本知识、安全操作规程、交通法规等。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在模拟场地进行内场车辆驾驶实操训练，包括启动、行驶、转弯、停车等。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学习内场车辆常见故障排除方法，提高应对突发情况的能力。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参加内场车驾驶证考试，通过评估后方可获得证书。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内场车基础知识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内场车是指在封闭或者半封闭的场地内，进行货物搬运、装卸、堆垛等作业的专用车辆。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根据功能和结构特点，内场车可分为叉车、搬运车、牵引车、堆高车等。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内场车定义及分类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工作装置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根据车型和用途不同，工作装置也有所差异，如叉车的货叉、搬运车的货台等。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制动系统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使内场车减速或停车。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转向系统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控制内场车的行驶方向。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动力系统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包括发动机、电机、电池等，为内场车提供动力。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传动系统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将动力传递到车轮，驱动内场车行驶。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内场车结构特点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行驶原理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通过控制动力系统输出动力，经传动系统传递到车轮，驱动内场车行驶。同时，通过转向系统控制行驶方向，制动系统实现减速或停车。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根据不同车型和用途，内场车通过工作装置实现货物的搬运、装卸、堆垛等作业。例如，叉车通过升降货叉来叉取货物，搬运车通过货台承载货物进行搬运。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内场车工作原理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驾驶技能与安全操作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起步、停车与转向技巧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启动车辆前，确保车辆处于空挡，踩下离合器，启动发动机。慢慢松开离合器，轻踩油门，使车辆平稳起步。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停车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提前观察前方路况，轻踩刹车减速，同时踩下离合器，将车辆停稳后拉紧手刹。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在行驶过程中需要转向时，提前开启转向灯，观察后方交通情况，确保安全后进行转向操作。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倒车入库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先将车辆停放在车库前方适当位置，然后挂倒挡，观察后方和两侧后视镜，慢慢倒车入库。在倒车过程中，要适时调整方向盘，使车身与车库边线保持适当距离。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侧方停车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将车辆停放在停车位前方适当位置，然后挂倒挡，观察后方和右侧后视镜，慢慢倒车。当车身与停车位边线平行时，回正方向盘，继续倒车至合适位置。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倒车入库与侧方停车方法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在坡道上停车时，要提前减速并轻踩刹车，同时踩下离合器将车辆停稳。拉紧手刹后挂空挡。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坡道定点停车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起步前要确保手刹已经松开，挂一档，轻踩油门使发动机保持适当转速。然后慢慢松开离合器，当感觉到车辆有向前移动的趋势时，继续轻踩油门并完全松开离合器，使车辆平稳起步。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坡道起步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坡道定点停车和起步要领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https://d.book118.com/526242055234010045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2024-09-14T22:35:01.972</cp:lastPrinted>
  <dcterms:created xsi:type="dcterms:W3CDTF">2024-09-14T14:35:01Z</dcterms:created>
  <dcterms:modified xsi:type="dcterms:W3CDTF">2024-09-14T14:35:04Z</dcterms:modified>
</cp:coreProperties>
</file>