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23CECA-C2AC-4637-830C-08241198A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FD81C6-A91A-47E6-AFEE-58D79AE76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ED71F4-B62D-43A0-99DA-68402FEBA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6BEF06-6A21-497F-AA38-5384DCCF3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2A3F4C-7A1B-40D5-B745-2ACB2555F5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130973-BDCE-40BF-89B1-70BB4AD3B9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C41853-0B73-4931-9D06-C1EB7095C1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04BA41-BF4A-4E19-B91F-035C6ABD2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213E63-02B6-43BB-ADD9-3EB5DEF00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E8511-0DC6-4B60-848D-D6A8461C7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30A32-FE67-43DB-A7DC-B408100E9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24303423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食品质量管理学-GMP</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GMP概述与基本原理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GMP硬件设施与设备要求</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GMP软件管理体系建立与实施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人员培训与操作规范制定</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食品安全风险评估与预防措施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GMP认证流程及审核技巧分享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GMP概述与基本原理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375" r="34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GMP是Good Manufacturing Practice的缩写，中文意为“良好生产规范”或“良好作业规范”，是一种特别注重在生产过程中实施对产品质量与卫生安全的自主性管理制度。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GMP定义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GMP起源于国外食品行业，后引入制药行业，现已广泛应用于食品、制药、医疗器械等领域。随着人们对食品安全和质量的关注度不断提高，GMP也在不断发展和完善。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074" b="407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074" b="407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GMP在食品行业中的重要性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保障食品安全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GMP通过规范食品生产过程中的各个环节，确保食品在生产、加工、储存、运输等过程中符合卫生和质量要求，从而保障食品安全。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提高食品质量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GMP要求企业建立完善的质量管理体系，对原料、辅料、包装材料等进行严格的质量控制，确保产品质量稳定可靠。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增强企业竞争力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实施GMP有助于企业提高生产效率、降低生产成本、提升品牌形象，从而增强市场竞争力。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GMP的基本原则包括确保食品质量与安全、强调预防为主、注重全过程控制、强化企业自律等。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基本原则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GMP的核心要素包括人员、设施与设备、物料与产品、生产管理、质量管理、验证与确认、文件与记录等。这些要素相互关联、相互支持，共同构成了一个完整的GMP体系。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核心要素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基本原则与核心要素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国内法规标准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中国食品行业实施的GMP法规标准主要包括《食品安全法》、《食品生产许可管理办法》等，同时还有一些针对特定食品类别的GMP规范，如乳制品GMP、肉制品GMP等。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国际法规标准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广泛认可的食品行业GMP法规标准包括CAC（国际食品法典委员会）发布的《食品卫生通则》以及美国FDA（食品药品监督管理局）发布的食品GMP法规等。这些法规标准在内容上具有一定的差异性和互补性，但总体上都强调了食品安全、卫生和质量的重要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国内外法规标准对比</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GMP硬件设施与设备要求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31" r="1883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8" r="169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厂房设计与布局规划</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应远离污染源，地质结构稳定，排水良好，符合当地环保要求。</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生产区、仓储区、辅助区等应合理布局，避免交叉污染。</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根据生产需要设置相应级别的空气净化系统，确保生产环境洁净度。</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应设置独立的人流、物流通道，防止交叉污染。</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厂房选址</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总体布局</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空气净化系统</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人流、物流通道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生产设备选型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设备布局</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维护保养制度</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校验与验证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生产设备选型及维护保养制度</a:t>
              </a:r>
            </a:p>
          </p:txBody>
        </p:sp>
      </p:grpSp>
      <p:pic>
        <p:nvPicPr>
          <p:cNvPr id="28" name="Picture 28"/>
          <p:cNvPicPr>
            <a:picLocks noChangeAspect="1"/>
          </p:cNvPicPr>
          <p:nvPr/>
        </p:nvPicPr>
        <p:blipFill>
          <a:blip r:embed="rId2"/>
          <a:srcRect l="24942" r="2494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73" r="166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231" r="1623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应符合生产工艺要求，易于清洗、消毒和灭菌，便于操作和维护。</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生产设备应按工艺流程合理布局，避免迂回、交叉。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应建立设备档案，制定维护保养计划，定期检查、维修、保养设备。</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关键设备应进行校验和验证，确保其性能和精度符合生产要求。</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625" r="15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水系统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电力系统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空调系统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压缩空气系统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公用系统配置及运行管理规范</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应配置符合生产要求的饮用水、纯化水、注射用水等系统，并制定相应的运行管理规范。</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应根据生产环境要求配置相应的空调系统，确保生产环境温度、湿度、洁净度等符合要求。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应确保电力供应稳定、可靠，符合生产设备运行要求。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如使用压缩空气，应配置相应的压缩空气系统，并制定运行管理规范。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应定期对生产环境进行监测，包括空气洁净度、温度、湿度、压差等。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环境监测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应制定污染控制策略，包括废水、废气、废渣等处理措施。</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污染控制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应制定清洁卫生管理制度，保持生产环境整洁卫生。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清洁卫生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应根据生产需要制定相应的消毒与灭菌管理制度和操作规程。</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消毒与灭菌</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环境监测与污染控制策略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GMP软件管理体系建立与实施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明确企业质量管理的方向和要达到的水平。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确定质量方针和目标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组织结构设置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质量标准制定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质量管理体系文件化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建立与质量保证体系相适应的组织机构，明确各部门职责和权限。</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根据国家法规、行业标准和企业实际情况，制定各项质量标准和管理制度。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将质量保证体系的要求形成文件，便于执行和检查。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质量保证体系框架搭建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供应商审计</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对原料供应商进行审计，确保其符合GMP要求。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原料采购控制</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制定采购计划，明确采购标准和要求，确保原料质量。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原料验收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按照验收标准对原料进行检查，确保原料符合质量要求。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原料储存管理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对原料进行分类储存，确保原料在储存期间不发生质量变化。</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原料采购、验收、储存过程控制要点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生产过程监控</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对生产过程中的关键控制点进行监控，确保产品质量。</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批生产记录</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详细记录每批产品的生产过程，包括原料使用、设备运行、工艺参数等信息。</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清洁卫生管理</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保持生产环境的清洁卫生，防止交叉污染。</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记录保存要求</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对生产过程中的各项记录进行保存，确保产品质量可追溯。</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生产过程监控与记录保存要求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https://d.book118.com/526243034235010045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2024-09-14T22:42:23.463</cp:lastPrinted>
  <dcterms:created xsi:type="dcterms:W3CDTF">2024-09-14T14:42:23Z</dcterms:created>
  <dcterms:modified xsi:type="dcterms:W3CDTF">2024-09-14T14:42:25Z</dcterms:modified>
</cp:coreProperties>
</file>