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7B770-00FF-4F7E-9520-9EBE90B90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4321F-EB33-4F50-B048-C5F32CC4E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7F3AA-84FC-4105-84E3-2F75EC96C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ACE86-1C49-48CD-88FC-B524F1120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9F1B40-3D48-4CF3-A5C8-CBC205D37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A4CF8D-FB9D-4FB3-90CB-9F1B4D842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76F556-80F8-425B-B268-204BB9F08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D740E-AD6B-4D53-BA97-8051C896C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C559F-3B3A-4C21-866B-8E7B54EE1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D2529-D9D8-4801-BA57-7B0208EB7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1C914-6E9E-4C59-A464-C82CAE43C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243050230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4月7日世界卫生日演讲稿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世界卫生日的起源与意义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当前全球卫生挑战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个人与社区在卫生保健中的作用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国际合作在卫生保健中的必要性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对未来的展望与建议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世界卫生日的起源与意义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世界卫生日的由来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1946年7月22日，联合国经社理事会决定设立世界卫生日，目的是引起世界各国对卫生问题的重视，并动员各国人民普遍关心和改善当前的卫生状况。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1950年，在第七届世界卫生大会上，正式确定每年的4月7日为世界卫生日。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696" r="869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提高全球人民健康水平，确保人人享有卫生保健。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促进预防、治疗和控制各种传染病以及非传染性疾病，保护人类免受疾病和伤害的威胁。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鼓励和促进各国政府和人民积极参加改善卫生条件的活动。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促进各国政府和国际组织在卫生领域进行合作，以提高全球人民的健康水平。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世界卫生日的宗旨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提醒人们关注全球卫生问题，提高对健康的认识和重视程度。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提高公众的健康意识和自我保健能力，倡导健康生活方式和行为习惯。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促进国际间的卫生合作与交流，加强各国政府和国际组织在卫生领域的投入和政策支持。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促进全球卫生事业的发展，为建设健康、和谐、幸福的社会作出积极贡献。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世界卫生日的意义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当前全球卫生挑战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截至目前，全球已有数亿人感染新冠病毒，给各国医疗系统带来巨大压力。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全球确诊病例数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疫情对全球经济造成严重冲击，许多国家采取封锁措施导致经济活动停滞。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疫情对人们的心理健康造成负面影响，引发焦虑、抑郁等心理问题。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社会心理影响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新冠疫情的影响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全球疫苗生产和分发面临诸多挑战，许多国家疫苗供应紧张。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疫苗供应不足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接种率不均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接种意愿问题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疫苗接种率在不同国家和地区存在巨大差异，导致病毒传播的风险增加。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部分人群对接种疫苗持怀疑态度，影响疫苗接种的普及和推广。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全球疫苗接种的挑战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新型病毒和细菌的出现，如埃博拉病毒、登革热等，对全球公共卫生安全构成威胁。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传染病威胁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心血管疾病、糖尿病等非传染性疾病成为全球范围内的主要疾病负担。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非传染性疾病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传染病和非传染性疾病的威胁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发达国家和地区的医疗设施相对完善，而发展中国家和地区则面临医疗资源匮乏的问题。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医疗设施分布不均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全球范围内卫生人力资源短缺，尤其在农村和偏远地区，医护人员数量不足。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卫生人力资源不足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部分国家在卫生领域的资金投入不足，影响卫生系统的建设和运营。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资金投入不足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卫生资源不均等的问题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个人与社区在卫生保健中的作用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https://d.book118.com/526243050230010101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2024-09-26T13:48:13.912</cp:lastPrinted>
  <dcterms:created xsi:type="dcterms:W3CDTF">2024-09-26T05:48:13Z</dcterms:created>
  <dcterms:modified xsi:type="dcterms:W3CDTF">2024-09-26T05:48:15Z</dcterms:modified>
</cp:coreProperties>
</file>