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5F8EAD-F996-46C9-8972-41C6DBADB0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F75876-5C90-48AB-90EA-848DD30708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3CE18B-71C8-4BC8-9FF4-2D418262C0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F643BF-348C-4F41-9860-5DA935026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E019ED-6FE8-4FDA-8A1F-C226A0E5FC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15DF27-41C0-4059-B732-2ECE2C8738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822A52-432C-4BD6-8B37-7FFD724C6C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D46993-A1FA-445B-A9DA-B273EAB194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104E7D-E9CC-41DD-BCFD-9BBC371A3A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7117E8-5CB2-4CD1-8453-0C2D07BB31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FF9728-86F0-4AA3-9AAB-43C1F47A09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700010315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991402" y="4064670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975535" y="4665287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41326" y="1791812"/>
            <a:ext cx="7509349" cy="1976018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高职院校课程思政教学团队建设价值、目标与策略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743585" y="2586597"/>
            <a:ext cx="1297305" cy="17392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000">
                <a:solidFill>
                  <a:srgbClr val="FDFCF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787622" y="2346885"/>
            <a:ext cx="792480" cy="2405928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3924">
                <a:solidFill>
                  <a:srgbClr val="FDFCFC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26105" y="1525786"/>
            <a:ext cx="6219401" cy="40481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课程思政教学团队建设背景与意义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高职院校课程思政教学团队现状分析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课程思政教学团队建设目标设定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策略制定：多维度推进课程思政团队建设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实施步骤：分阶段落实课程思政团队建设方案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监测与评估：确保课程思政团队建设质量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总结与展望：高职院校课程思政教学团队建设未来发展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课程思政教学团队建设背景与意义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培养德智体美劳全面发展的社会主义建设者和接班人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强化职业教育类型特征，提升高职教育社会认可度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深化产教融合、校企合作，推动高职教育内涵式发展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新时代高职教育发展要求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落实立德树人根本任务，构建全员全程全方位育人格局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挖掘各类课程思政元素，实现专业技能培养与价值引领相统一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拓展课程思政建设方法和途径，提升学生职业素养和社会责任感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课程思政理念融入必要性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教师是课程思政建设的主体，发挥着主导作用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教学团队是课程思政理念融入课堂教学的关键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教学团队建设水平直接影响课程思政实施效果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21958" r="21958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9823" r="9823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教学团队在课程思政中作用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8472" b="847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通过课程思政教学，培养学生正确的世界观、人生观和价值观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强化学生职业道德、人文素养和法律法规意识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提升学生创新创业能力、实践操作能力和社会适应能力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提升学生综合素质与能力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高职院校课程思政教学团队现状分析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732" b="23732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高职院校课程思政教学团队通常由思政课教师、专业课教师、辅导员等多元角色组成。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团队成员具有不同的学科背景和教学经验，能够相互补充、协同合作，共同推进课程思政建设。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团队组成结构及特点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团队组成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存在问题及原因分析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问题表现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团队沟通不畅、教学资源整合不足、教学方法单一等。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团队成员学科背景差异大、缺乏有效沟通机制、教学资源分配不均、教师培训不足等。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某高职院校通过构建跨学科教学团队，整合校内外资源，创新教学方法，成功将思政教育融入专业课程中。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优秀案例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跨学科合作、资源整合、教学方法创新是提升课程思政教学团队效能的关键。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案例启示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优秀案例分享与启示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未来高职院校课程思政教学团队将更加注重多元化、专业化、协同化发展，以提升教学质量和效果。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面临挑战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如何有效整合校内外资源、加强团队成员培训、创新教学方法等仍是未来需要面临和解决的问题。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发展趋势预测与挑战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课程思政教学团队建设目标设定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8292" r="182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强化教师的价值引领作用，以身作则，为学生树立良好的榜样。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确立中国特色社会主义核心价值观在课程思政教学中的主导地位。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将核心价值观融入专业课程，引导学生树立正确的世界观、人生观和价值观。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明确核心价值观引领方向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增强教师的德育责任感和使命感，将德育工作贯穿于教育教学全过程。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提高教师的德育专业化水平，加强德育理论学习和实践锻炼。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建立德育考核机制，将德育表现作为教师评价和晋升的重要依据。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提升教师德育意识和能力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加强团队成员间的协作与交流，形成共同备课、互相学习、资源共享的良好机制。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鼓励团队成员开展跨学科合作，将思政元素融入各类专业课程中。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25" r="952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6" r="12506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建立课程思政教学团队，吸引和培养一批专业化的思政教师。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打造专业化、协同化团队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实现全员、全过程育人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落实全员育人理念，发挥所有课程、所有教师的育人作用。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将思政教育贯穿于学生从入学到毕业的整个过程，实现全过程育人。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关注学生的全面发展，注重培养学生的创新精神、实践能力和社会责任感。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策略制定：多维度推进课程思政团队建设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https://d.book118.com/527000103155006036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4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2024-09-11T23:11:54.181</cp:lastPrinted>
  <dcterms:created xsi:type="dcterms:W3CDTF">2024-09-11T15:11:54Z</dcterms:created>
  <dcterms:modified xsi:type="dcterms:W3CDTF">2024-09-11T15:11:56Z</dcterms:modified>
</cp:coreProperties>
</file>