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4060B-745D-4293-96E9-7135F2888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C7420B-9B98-4482-A191-E46ECA087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13EA6-DC49-4884-8609-40784D508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AAC822-6D4B-4F5B-96C6-29D1B8476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4CDE3C-7A5A-46BB-9F46-85A18B156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CFA470-4860-42FA-92DC-51D6AFE19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3A7ACB-26D2-477D-A479-4FBF89F5D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D16675-FE13-4791-ADC1-4F6D4A5F4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5F861A-3570-47EA-BE91-FF971E4B8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50BEE-31E1-4825-98F2-639FA4149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8A6F45-3E06-422E-8DE6-FF2058D93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00106013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ERWin详细教程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汇报时间：2024-01-19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ERWin基础介绍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安装与配置ERWin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使用ERWin进行数据库设计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数据建模高级功能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数据同步与迁移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团队协作与版本控制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ERWin基础介绍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数据建模工具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ERWin是一款功能强大的数据建模工具，支持多种数据库类型，可用于创建、编辑和管理数据库模型。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可视化界面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ERWin提供直观的可视化界面，用户可以通过拖拽、点击等方式轻松完成数据库设计。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跨平台支持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ERWin可在Windows、Linux和Mac OS等操作系统上运行，具有良好的跨平台兼容性。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什么是ERWin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ERWin支持多种数据库设计范式，如关系型、维度建模等，可根据需求创建复杂的数据库结构。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数据库设计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ERWin支持Oracle、SQL Server、MySQL等多种主流数据库，具有良好的兼容性。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多种数据库支持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ERWin内置数据字典功能，可统一管理数据库中的对象、属性和关系，提高数据一致性。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数据字典管理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ERWin支持版本控制功能，可追踪数据库模型的变更历史，便于团队协作和项目管理。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版本控制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ERWin可将设计好的数据库模型直接生成数据库脚本，实现与数据库的快速同步。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数据库生成与同步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ERWin的功能与特点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ERWin适用于大型企业级数据库的规划和设计，可帮助企业构建稳定、高效的数据存储体系。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企业级数据库设计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在系统集成项目中，ERWin可用于统一管理和规划多个系统的数据结构，确保数据的一致性和完整性。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系统集成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软件开发人员可使用ERWin进行数据库设计，提高开发效率和质量。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软件开发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对于已投入使用的数据库系统，ERWin可用于数据库的维护、优化和扩展。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数据库维护与优化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16290" r="16290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ERWin的应用领域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安装与配置ERWin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从官方网站或授权渠道下载ERWin安装包，选择适合您操作系统的版本。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下载ERWin安装包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双击安装包，按照安装向导的指示完成安装过程。在安装过程中，您可以选择安装位置、语言和其他选项。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安装ERWin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安装完成后，找到ERWin的快捷方式并双击启动。如果是首次启动，可能需要一些时间来完成初始化。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启动ERWin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安装ERWin的步骤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设置工作区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在ERWin中，您可以设置工作区来组织和管理您的模型。选择“文件”&gt;“新建工作区”来创建一个新的工作区，并为其指定名称和位置。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配置数据库连接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如果您需要将模型与数据库进行同步或导出数据，您需要配置数据库连接。选择“数据库”&gt;“配置数据库连接”，然后输入数据库的相关信息，如服务器地址、端口、用户名和密码等。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自定义工具栏和快捷键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ERWin允许您自定义工具栏和快捷键，以便更高效地使用该工具。选择“工具”&gt;“自定义工具栏”或“自定义快捷键”来进行相关设置。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配置ERWin的环境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无法安装ERWin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如果您在安装ERWin时遇到问题，请确保您的操作系统符合ERWin的系统要求，并尝试以管理员身份运行安装包。如果问题仍然存在，请查看安装日志以获取更多信息，并联系技术支持以获取帮助。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无法启动ERWin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如果您无法启动ERWin，请尝试重新安装该应用程序或修复安装。如果问题仍然存在，请查看错误日志以获取更多信息，并联系技术支持以获取帮助。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数据库连接失败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如果您在配置数据库连接时遇到问题，请确保您输入的数据库信息正确无误，并检查网络连接是否正常。如果问题仍然存在，请查看错误消息以获取更多信息，并联系技术支持以获取帮助。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常见问题及解决方法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使用ERWin进行数据库设计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选择数据库类型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在ERWin中，可以根据需要选择支持的数据库类型，如Oracle、SQL Server、MySQL等。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新建模型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在ERWin中，可以通过“文件”菜单或工具栏上的“新建”按钮来创建一个新的数据库模型。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设置模型属性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在新建模型后，需要设置模型的属性，如模型名称、描述、数据库类型等。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创建数据库模型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在模型中添加表，可以通过右键单击模型空白处，选择“添加”-&gt;“表”来实现。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添加表后，需要设计表的字段，包括字段名称、数据类型、长度、是否允许空值等。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设计表字段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在设计表结构时，需要设置表的主键和外键，以确保数据的完整性和一致性。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设置主键和外键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设计表结构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创建关系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在ERWin中，可以通过拖拽表之间的字段来创建表之间的关系，如一对一、一对多、多对多等。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设置关系属性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创建关系后，需要设置关系的属性，如关系名称、描述、关联字段等。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检查关系一致性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在建立表间关系后，可以使用ERWin的“检查”功能来检查关系的一致性，以确保数据的正确性。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建立表间关系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数据建模高级功能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子类型定义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解释子类型的概念，如何在ERWin中创建子类型，并说明子类型与超类型之间的关系。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子类型属性继承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阐述子类型如何继承超类型的属性，以及如何在子类型中添加或覆盖属性。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子类型在数据模型中的应用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通过实例演示如何使用子类型建模，包括处理不同的业务规则和数据约束。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使用子类型建模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https://d.book118.com/527001060136006035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2024-09-10T09:13:09.246</cp:lastPrinted>
  <dcterms:created xsi:type="dcterms:W3CDTF">2024-09-10T01:13:09Z</dcterms:created>
  <dcterms:modified xsi:type="dcterms:W3CDTF">2024-09-10T01:13:11Z</dcterms:modified>
</cp:coreProperties>
</file>