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05430-DF3F-432B-90AC-DA2E89DB8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F5D11-14E4-465D-9F9B-881FC64B0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AF816-6639-4117-89D3-97F4A9B0E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698CD-54B1-4EE2-A97D-818E7449D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65E687-1E33-4BE0-8518-DB4E5B6A4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C8A9F2-CF07-4EFD-B81F-E26D621D2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7E6191-1064-486B-8F73-232309F85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F42C0-328C-4FF0-A52B-8354B0187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1A352-D9CD-45FC-B4C8-23C049F7E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07D79-C8CD-40D2-A964-51A0D591F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2B987-DE5C-4286-B762-CC4CCB760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0414311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小学生心理健康成绩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小学生心理健康现状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小学生心理健康影响因素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提高小学生心理健康的措施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小学生心理健康成绩的评估与反馈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了解小学生心理健康现状，分析其影响因素，为制定相应干预措施提供依据。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随着社会的发展，小学生心理健康问题日益受到关注。近年来，多项研究显示，小学生中存在一定比例的心理问题，如焦虑、抑郁、自卑等。因此，对小学生心理健康进行深入研究具有重要的现实意义。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94" r="12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0833" r="10833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6667" r="6667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本报告主要围绕小学生心理健康成绩展开，分析不同年级、性别、家庭背景等因素对小学生心理健康的影响。同时，还将探讨学校和家庭在小学生心理健康教育中的作用，并提出相应的建议和对策。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小学生心理健康现状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心理健康状况良好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大部分小学生表现出良好的心理健康状况，表现为积极乐观、情绪稳定、适应力强等。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心理问题不容忽视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尽管总体状况良好，但仍有一部分小学生存在心理问题，如焦虑、抑郁、自卑等，需要得到关注和干预。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影响因素多样化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小学生的心理健康状况受到多种因素的影响，如家庭环境、学校环境、社会环境等。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高年级面临更多挑战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高年级的小学生面临更多挑战和压力，如升学压力、社交压力等，可能导致心理健康状况下降。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关注高年级女生的心理健康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高年级的女生可能面临更多的心理压力和挑战，如身材焦虑、人际关系等，需要得到更多的关注和帮助。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低年级心理健康状况较好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低年级的小学生由于处于适应期，心理健康状况相对较好。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不同年级的心理健康状况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男生的心理健康状况存在较大的个体差异，部分男生可能表现出更多的心理问题，如行为问题、攻击性等。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男生心理健康状况差异大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相较于男生，女生更容易出现焦虑和抑郁等情绪问题，可能与女生的生理和心理特点有关。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女生更容易出现焦虑和抑郁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针对男女生的不同心理特点，应开展有针对性的心理健康教育，促进男女生的身心健康和全面发展。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性别平等教育的重要性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男女生的心理健康状况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小学生心理健康影响因素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家庭氛围是否和谐、温暖，对孩子的心理健康发展有着至关重要的影响。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家长的教育方式是否科学、合理，是否能够给予孩子足够的关爱和支持，都会影响孩子的心理健康。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48" b="167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家庭经济状况的好坏，也会对孩子的心理健康产生影响，贫困和压力可能会增加孩子的心理负担。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学校环境是否安全、舒适，对孩子的心理健康也有一定的影响。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教师的教育方法和态度，以及对学生的关注和支持程度，都会影响孩子的心理健康。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过度的学习压力可能会对孩子的心理健康产生负面影响。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学校因素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社会文化背景的差异，也会对孩子的心理健康产生影响。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社会的支持和关注程度，以及社会资源的分配情况，也会影响孩子的心理健康。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现代媒体的影响，如网络、电视、手机等，也可能对孩子的心理健康产生影响。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媒体影响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https://d.book118.com/527004143112006050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2024-09-23T03:12:56.579</cp:lastPrinted>
  <dcterms:created xsi:type="dcterms:W3CDTF">2024-09-22T19:12:56Z</dcterms:created>
  <dcterms:modified xsi:type="dcterms:W3CDTF">2024-09-22T19:12:58Z</dcterms:modified>
</cp:coreProperties>
</file>