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DECAC-AD85-4A66-BB3C-2D67703CC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68ED5-2F29-45D7-83B7-7F859BAA0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8E25A-82CE-46D5-8D38-3DA585034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DB47F-5EE0-4597-B086-7519F6C0F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BE3D24-674D-4D68-B956-63CDDBB2A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955DB4-863A-4408-BBF5-156C97ADC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B63FBD-4F44-4426-9077-548611AA1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5A1E4-9708-40CE-BC30-75FD2D9CC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025FA-289E-4619-BA6D-0C59C7970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0CF9C-9693-4669-AA0B-71A5F5AA5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54019-FEFA-4241-88F2-538B40230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1000602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交叉口安全方案课件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交叉口安全概述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交叉口安全设计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交叉口交通安全措施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交叉口安全管理与维护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交叉口安全案例分析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交叉口安全概述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保障道路交通畅通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有效的交叉口安全管理可以减少交通拥堵，提高道路通行效率。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降低交通事故风险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通过改善交叉口设计和交通管理，可以显著降低交通事故的发生率。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提高公共安全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交叉口作为交通枢纽，其安全状况直接关系到广大市民的出行安全。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交叉口安全的重要性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如闯红灯、不按规定让行等。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驾驶员违规行为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道路设计不合理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交通流量过大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如车道划分不明确、视线不良等。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在高峰时段，交通流量过大导致车辆拥堵和冲突增多。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交叉口事故原因分析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部分驾驶员和行人缺乏交通安全意识，不遵守交通规则。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2208" r="22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部分交叉口缺乏有效的交通标志、标线和信号灯等设施。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交通设施不完善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交通管理部门对违规行为的执法力度有待加强，以提高交通安全水平。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执法力度不够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交叉口安全现状与挑战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交叉口安全设计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268" b="192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215" b="92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895" b="138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交叉口几何设计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交叉口形状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根据道路的等级、交通流量和流向，选择合适的交叉口形状，如T形、Y形、十字形等。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交叉口面积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合理规划交叉口面积，确保车辆在交叉口有足够的空间进行转向和变道。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进出口车道数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根据交通流量和流向，合理设置进出口车道数，避免车辆拥堵。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84" r="244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535" r="245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设置清晰、明确的交通标志，指示车辆行驶方向、限速、禁止超车等。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设置清晰的道路标线，如斑马线、导向箭头、禁停线等，引导车辆有序行驶。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交通标志与标线设计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根据交通流量和流向，合理设置信号灯配时，确保车辆有序通过交叉口。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信号灯配时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采用红、黄、绿三种颜色，指示车辆行驶状态，提高交通安全。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信号灯色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交通信号灯设计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https://d.book118.com/527010006024006026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2024-08-31T01:46:09.623</cp:lastPrinted>
  <dcterms:created xsi:type="dcterms:W3CDTF">2024-08-30T17:46:09Z</dcterms:created>
  <dcterms:modified xsi:type="dcterms:W3CDTF">2024-08-30T17:46:11Z</dcterms:modified>
</cp:coreProperties>
</file>