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6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B344C-3A4B-4CCE-B844-76E08688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1B026-56F1-441C-A367-B444984B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2CB67-C520-4CA1-84B3-57EC476D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DFA97-30CE-4550-9A06-6B9DA9E50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06C13-848F-4502-BFDC-027E8917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B88E1-54A9-4AFE-8868-662C3DE4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0ACCE-06E9-4E61-8A60-EAA2D4DA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F114B-84B8-4AA7-B054-9D047618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E6C9B-6D27-4D2F-B58C-5C1970E2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E7B2A-0C96-4F4C-A724-D36ED3E34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28D01-123E-4111-8A09-EAE29664F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51" r:id="rId2"/>
    <p:sldLayoutId id="2147485752" r:id="rId3"/>
    <p:sldLayoutId id="2147485753" r:id="rId4"/>
    <p:sldLayoutId id="2147485754" r:id="rId5"/>
    <p:sldLayoutId id="2147485755" r:id="rId6"/>
    <p:sldLayoutId id="2147485756" r:id="rId7"/>
    <p:sldLayoutId id="2147485757" r:id="rId8"/>
    <p:sldLayoutId id="2147485758" r:id="rId9"/>
    <p:sldLayoutId id="2147485759" r:id="rId10"/>
    <p:sldLayoutId id="21474857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1121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语文动漫微课一年级下语文园地7.2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课程背景与目标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教学评价与反馈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课程内容与安排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教学资源与工具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教师素养与要求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https://d.book118.com/527011121102006031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语文动漫微课一年级下语文园地7.2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2024-09-03T18:34:13.208</cp:lastPrinted>
  <dcterms:created xsi:type="dcterms:W3CDTF">2024-09-03T10:34:13Z</dcterms:created>
  <dcterms:modified xsi:type="dcterms:W3CDTF">2024-09-03T10:34:15Z</dcterms:modified>
</cp:coreProperties>
</file>