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DC779-BDD3-4E7D-8D8B-72254493A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58EED-7E5A-433A-958A-BB65B3663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22CAD-7E18-432B-8419-461AC32DF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466DAA-3089-463B-9E2F-EF222A401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2E634D-76C5-42BC-873D-3C60C1DA6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6D8478-7D2A-46A0-A35F-A032805C9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ED9BBD-0792-4820-8CF7-71B1BD627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2F31CC-BB68-44A9-99A0-F3B36842F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1BFAE-0972-46A4-8219-1A8A7CAE6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2F6D6-958F-4061-8C06-66E9C4418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3266E-C99A-4772-A464-F3A320185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1405011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第四节村民委员会换届选举课件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村民委员会换届选举概述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选举前的准备工作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选举的具体实施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选举后的工作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村民委员会换届选举概述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696" r="2569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503" r="265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397" r="3339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选举是指通过投票的方式，按照一定的程序和规则，选择出代表或领导者的一种政治活动。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选举的定义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选举的目的是为了选出能够代表民意、具备领导才能的人来担任领导职务，以推动社会的发展和进步。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选举的目的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选举的定义与目的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9" r="8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选举的流程一般包括选举前的准备工作、选民登记、候选人提名、竞选宣传、投票、计票和宣布结果等环节。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选举的规则包括选举的法律、法规、章程和实施细则等，以确保选举的公正、公平和合法性。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选举的流程与规则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选举的规则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选举的流程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选举是民主政治的核心，是人民行使权利的重要方式。通过选举，人民可以表达自己的意愿和诉求，参与国家和社会事务的管理。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选举的重要性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举的意义在于推动政治的民主化进程，促进社会的公正、公平和进步。通过选举，可以选拔出优秀的人才来担任领导职务，提高政府的治理水平和效率，促进社会的发展和进步。同时，选举也是社会稳定的基石，可以缓解社会矛盾和冲突，维护社会的和谐与稳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选举的意义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选举的重要性与意义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选举前的准备工作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通过各种渠道，如广播、电视、报纸、宣传栏等，广泛宣传换届选举的重要性和相关法律法规，提高村民的参与意识和法律意识。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组织村民参加选举知识培训，让他们了解选举的程序、权利和义务，以及如何行使自己的选举权。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宣传与教育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确定选举时间、地点和方式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根据实际情况和相关法律法规，合理安排选举时间、地点和方式，确保选举的顺利进行。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制定选举流程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明确选举流程，包括候选人提名、选民登记、投票、计票等环节，确保选举过程的公正、公开和透明。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制定选举计划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532" r="345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培训选举工作人员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明确工作人员的职责和分工，确保他们在选举过程中能够认真负责、协调配合，为选举的顺利进行提供保障。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选派具备选举工作经验的人员担任选举工作人员，并进行相关培训，提高他们的业务水平和职业道德。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https://d.book118.com/527014050116006052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2024-09-26T03:46:32.103</cp:lastPrinted>
  <dcterms:created xsi:type="dcterms:W3CDTF">2024-09-25T19:46:32Z</dcterms:created>
  <dcterms:modified xsi:type="dcterms:W3CDTF">2024-09-25T19:46:33Z</dcterms:modified>
</cp:coreProperties>
</file>