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7E1E6-71B0-4AAD-A85E-086C14476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3FB3E-F8D7-46DB-AF7F-72A400E43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20136-BB5E-4FE2-81EB-F82E08F78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2FB84-E48C-4228-91E4-E30ABB275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625E93-1DA1-489A-A8B8-DB363F374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3E53C3-2714-43CF-8DEA-494A6D68F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EF5934-B2DF-400A-B088-3244E0853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12DB52-3495-422F-B355-272FE4547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6A5A1-80D1-4968-8877-0CD723FED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36DC1-2107-49D6-9BB6-75C197770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7326E-8AC8-4D63-8FB3-690B09F4D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1511405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新进员工培训制度及流程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新员工培训的重要性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新员工培训制度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新员工培训流程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新员工培训的重要性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提高员工素质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培训是提高新员工业务知识和技能水平的重要途径，通过系统的培训，新员工可以快速掌握岗位所需的专业技能和知识，提高工作效率和质量。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培训能够帮助新员工了解企业文化和价值观，增强员工的归属感和忠诚度，提高员工的工作满意度和稳定性。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532" r="345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促进团队融合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培训可以促进新老员工之间的交流和互动，帮助新员工快速熟悉团队氛围和工作模式，增强团队的凝聚力和战斗力。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通过培训，新员工可以更好地了解团队的工作流程和协作方式，更快地融入团队，与团队成员建立良好的合作关系。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完善的新员工培训制度可以展现企业的专业性和规范性，提升企业的形象和品牌价值。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培训可以帮助新员工了解企业的战略目标和愿景，让员工更好地理解企业的核心价值观和发展方向，从而增强企业的社会影响力和竞争力。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新员工培训制度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763" r="257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帮助新员工快速融入公司，熟悉工作流程，提高工作效率，降低离职率。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系统性、实用性、针对性、灵活性。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培训原则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培训目标与原则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企业文化与价值观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公司规章制度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岗位职责与技能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沟通与团队协作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让新员工了解公司的发展历程、愿景、使命、价值观等。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介绍公司的各项规章制度，如考勤、请假、报销等。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根据新员工的岗位需求，进行针对性的技能培训。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培养新员工的沟通技巧和团队协作能力。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一般为新员工入职后的前两周。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培训周期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每年进行一次全员培训，每季度进行岗位技能提升培训。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培训时间与周期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608" r="1760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培训方式与方法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组织新员工参加公司内部的集中培训。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利用在线学习平台，让新员工自主学习相关课程。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为新员工分配导师，进行一对一辅导。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安排新员工实地操作，提高实际操作能力。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线下培训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导师制度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新员工培训流程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https://d.book118.com/527015114051006033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2024-09-06T15:54:44.450</cp:lastPrinted>
  <dcterms:created xsi:type="dcterms:W3CDTF">2024-09-06T07:54:44Z</dcterms:created>
  <dcterms:modified xsi:type="dcterms:W3CDTF">2024-09-06T07:54:46Z</dcterms:modified>
</cp:coreProperties>
</file>