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4348B-479F-4B67-A848-CDA6A221C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AD13D-37E7-4394-B120-FC9C07B70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98FF5-3C32-4977-B754-82172CE7B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5C40A-D875-4249-A584-96CB115E7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4C06E6-3CB8-4D8A-8261-920A624FB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F1F027-CB4E-4A05-AC39-2624C85C7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C81C1-EE21-4B7C-B51A-E360AA489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CC48D-35A3-4EA4-B5BD-216D45066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87BA0-3DD2-463D-9C5F-D7BB5867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D7868-24A6-4000-B782-6EA858EB2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58F20-08D1-430E-B28D-D81984F34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15161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瘢痕性类天疱疮护理课件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瘢痕性类天疱疮概述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瘢痕性类天疱疮的护理原则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瘢痕性类天疱疮的药物治疗与护理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瘢痕性类天疱疮的日常护理与预防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瘢痕性类天疱疮的案例分享与经验总结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瘢痕性类天疱疮概述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瘢痕性类天疱疮是一种慢性自身免疫性皮肤病，属于天疱疮的一种。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主要特征为皮肤上出现水疱和瘙痒，容易形成瘢痕和色素沉着，常常伴随疼痛和皮肤破损。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542" b="2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目前尚不完全清楚，可能与遗传、免疫系统异常、感染或某些药物有关。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自身抗体攻击皮肤细胞连接处，导致细胞间粘附力下降，形成水疱。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皮肤上出现瘙痒的水疱，破溃后形成疼痛的溃疡和瘢痕，可能伴有发热、乏力等全身症状。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根据临床表现、组织病理学和免疫荧光检查结果进行诊断。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瘢痕性类天疱疮的护理原则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保持病室清洁、安静、空气流通，温湿度适宜，以利于患者的休息。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协助患者进行日常生活护理，满足基本生活需求，如洗漱、进食、排便等。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定期更换床单、衣物，保持皮肤清洁干燥，预防感染。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观察患者的生命体征，如体温、脉搏、呼吸等，记录异常情况。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27" b="1682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保持患处皮肤清洁干燥，避免摩擦和刺激。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根据医嘱使用外用药膏或洗剂，注意观察药物反应。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避免使用热水和肥皂清洗患处，以免加重病情。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定期修剪指甲，避免抓挠患处，以防继发感染。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根据患者的病情和饮食习惯，制定合理的饮食计划。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控制辛辣、刺激性食物的摄入，如辣椒、姜、蒜等。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多摄入高蛋白、高维生素、低脂肪的食物，如瘦肉、蛋、奶、新鲜蔬菜和水果等。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注意饮食卫生，避免食物中毒和感染。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与患者建立良好的沟通关系，了解其心理状态和需求。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向患者介绍疾病的相关知识，提高其对疾病的认知和理解。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给予患者关心和支持，帮助其树立战胜疾病的信心。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鼓励患者进行适当的锻炼和娱乐活动，缓解心理压力。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3002" b="300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7388" b="738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瘢痕性类天疱疮的药物治疗与护理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https://d.book118.com/527015161006006031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2024-09-02T23:46:05.766</cp:lastPrinted>
  <dcterms:created xsi:type="dcterms:W3CDTF">2024-09-02T15:46:05Z</dcterms:created>
  <dcterms:modified xsi:type="dcterms:W3CDTF">2024-09-02T15:46:07Z</dcterms:modified>
</cp:coreProperties>
</file>