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F4BC7-7371-4762-96C9-DDE3665B4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EFDE0-47CA-40B6-9303-5B02E8A74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96C72-A3AE-4491-8C0D-814ED5F93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27C91-CD4A-4D72-A6EA-A73928F3B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EF2334-5060-4FF6-9BA3-F880BF08F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F92B52-798B-4877-AC7D-26805EAF4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8D0277-72DA-4FB6-ADA4-188C388DB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78A8C-A86C-41C5-8319-091F619E2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E5962-4D1A-4FAF-BB8E-8B571D90A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3D704-8B5D-4142-BE46-B85E6DF58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B93AA-7F93-4A65-A578-D96509078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16020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静电安全警示与应急处理技巧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静电安全警示标识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静电检测与监控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静电安全概述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06" r="311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579" r="355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物质接触、摩擦、分离等过程导致电荷不平衡，形成静电。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静电产生原因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可引起火灾、爆炸、电击等事故，对人员安全和企业财产造成威胁。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静电产生原因及危害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避免静电引发的事故，确保人员生命安全。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维护设备安全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防止静电对设备造成损坏，确保生产顺利进行。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减少静电对产品的不良影响，提高产品质量和合格率。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6" r="141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国家法规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《防静电工程技术规范》、《防止静电事故通用导则》等。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IEC 61340《静电防护标准》等。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企业内部规定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根据国家和国际标准，结合企业实际情况制定相关防静电措施和操作规程。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静电安全警示标识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用于指示存在静电危险区域，提醒人员注意防范。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4167" r="4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静电危险标识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用于禁止人员在有静电危险的区域进行特定活动，如禁止触摸未接地设备等。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禁止静电标识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用于指示应采取的静电防护措施，如穿戴防静电服、使用防静电工具等。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静电防护标识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警示标识种类与含义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标识应设置在明显可见的位置，确保人员能够及时发现并理解标识的含义。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375" r="3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明显可见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根据不同区域和设备的静电危险程度，设置相应的警示标识，确保标识的针对性和有效性。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637" r="263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遵循国家和行业相关标准，统一规范标识的图形、文字、颜色等要素，确保标识的一致性和易理解性。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统一规范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警示标识设置原则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对工作人员进行静电安全培训教育，使其了解警示标识的含义和重要性，提高安全防范意识。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定期对警示标识进行检查，确保其完好无损、清晰可见，及时更换损坏或模糊不清的标识。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遵守规定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工作人员应严格遵守警示标识的规定，不得随意触碰未接地设备或在有静电危险的区域进行违规操作。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2" r="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208" r="13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7400" b="74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警示标识使用注意事项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静电防护措施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399" r="93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避免在静电敏感区域内进行剧烈运动或快速移动，减少静电产生。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穿戴防静电服装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进入静电敏感区域前，应穿戴防静电服、防静电鞋和防静电帽等。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通过佩戴防静电手环或脚环等接地装置，将人体上的静电荷导入大地。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人体静电防护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确保设备良好接地，以便将设备上产生的静电荷导入大地。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设备接地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对静电敏感设备进行防静电包装，以减少运输和存储过程中的静电影响。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防静电包装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定期对设备进行维护，保持设备清洁干燥，减少静电产生和积累。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设备静电防护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https://d.book118.com/527016020102006036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2024-09-11T11:45:59.446</cp:lastPrinted>
  <dcterms:created xsi:type="dcterms:W3CDTF">2024-09-11T03:45:59Z</dcterms:created>
  <dcterms:modified xsi:type="dcterms:W3CDTF">2024-09-11T03:46:01Z</dcterms:modified>
</cp:coreProperties>
</file>