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E5C485E-D985-4A19-B789-894E3F8724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85AFF5-5F7C-4263-8C57-13CB7A8F99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96C9A4-6E88-4792-B485-CCCCE45123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599BAFA-3112-43AF-AF7A-B8009AB184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849EA85-8054-48A4-BE4D-65C364F58EC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9F1B6DE-57A3-427A-931F-D256A6031DF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739B5E-8370-400A-9464-F6EC869ABEE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8C9D27-682F-4D33-9A1C-75608B03AF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EF5D46-4ACE-40D2-BC83-C10600F534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8ABA3C-2596-4FEB-ADAB-4CE31D001A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F03E0D-BDE5-4BDD-BD79-EA73D9C8EF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7020142033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合同法的基本规定</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合同法的概念和基本原则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合同的订立与成立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合同的效力与履行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合同的变更、转让与终止</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违约责任与救济措施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典型合同类型及其特殊规定</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合同法的概念和基本原则</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833" r="1883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55" r="3265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870" r="3187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合同法是调整平等主体之间设立、变更、终止民事权利义务关系的法律规范的总称。</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合同法的定义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合同法的调整对象主要是合同关系，包括合同的订立、履行、变更、解除、终止以及违约责任等。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调整对象</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合同法的定义与调整对象</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9964" b="9964"/>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合同法的基本原则</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合同当事人的法律地位平等，一方不得将自己的意志强加给另一方。</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当事人依法享有自愿订立合同的权利，任何单位和个人不得非法干预。</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当事人应当遵循公平原则确定各方的权利和义务。</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当事人行使权利、履行义务应当遵循诚实信用原则。</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平等原则</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自愿原则</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公平原则</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诚信原则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63" r="4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合同自由原则是指当事人依法享有自愿订立合同的权利，任何单位和个人不得非法干预。</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合同自由原则并非绝对自由，其受到法律、行政法规的强制性规定以及公序良俗的限制。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合同自由原则</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合同自由原则的限制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合同自由原则的含义</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诚实信用原则的含义</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诚实信用原则是指当事人在民事活动中应当诚实守信，严守承诺，在不损害他人利益的前提下追求自己的利益。</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诚实信用原则的体现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诚实信用原则在合同法中主要体现在以下几个方面：一是当事人在订立合同时应如实告知对方与合同有关的重要事项；二是当事人在履行合同过程中应遵守合同约定，履行自己的义务；三是当事人在合同变更或解除时应遵循诚实信用原则，不得滥用权利或规避义务；四是当事人在承担违约责任时应遵循诚实信用原则，不得恶意扩大损失或逃避责任。</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诚实信用原则</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合同的订立与成立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958" r="1295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要约是希望和他人订立合同的意思表示，该意思表示应当符合下列规定：内容具体确定；表明经受要约人承诺，要约人即受该意思表示约束。</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要约</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承诺是受要约人同意要约的意思表示。承诺应当以通知的方式作出，但根据交易习惯或者要约表明可以通过行为作出承诺的除外。</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承诺</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要约与承诺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合同成立时间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承诺生效时合同成立。当事人采用合同书形式订立合同的，自双方当事人签字或者盖章时合同成立。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合同成立地点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承诺生效的地点为合同成立的地点。采用数据电文形式订立合同的，收件人的主营业地为合同成立的地点；没有主营业地的，其经常居住地为合同成立的地点。</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合同成立的时间与地点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格式条款定义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格式条款是当事人为了重复使用而预先拟定，并在订立合同时未与对方协商的条款。</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格式条款的效力</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提供格式条款一方有提示、说明的义务，应当遵循公平原则确定当事人之间的权利和义务，并采取合理的方式提示对方注意免除或者减轻其责任等与对方有重大利害关系的条款，按照对方的要求，对该条款予以说明。</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格式条款与合同订立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缔约过失责任定义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当事人在订立合同过程中有下列情形之一，造成对方损失的，应当承担赔偿责任：假借订立合同，恶意进行磋商；故意隐瞒与订立合同有关的重要事实或者提供虚假情况；有其他违背诚信原则的行为。</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缔约过失责任的构成要件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缔约过失责任发生在合同订立过程中；一方违反其依据诚实信用原则所应负的义务；造成对方当事人信赖利益的损失；违反义务的一方具有过错。</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缔约过失责任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合同的效力与履行</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合同效力是指依法成立的合同对当事人具有的法律约束力。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合同效力定义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合同效力来源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合同效力分类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2500" b="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合同效力来源于法律规定和当事人约定。</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合同效力可分为有效、无效、可撤销和效力待定四种类型。</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合同效力概述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有效合同是符合法定成立要件，能够产生当事人预期法律效果的合同。</a:t>
            </a:r>
          </a:p>
        </p:txBody>
      </p:sp>
      <p:pic>
        <p:nvPicPr>
          <p:cNvPr id="5" name="Picture 5"/>
          <p:cNvPicPr>
            <a:picLocks noChangeAspect="1"/>
          </p:cNvPicPr>
          <p:nvPr/>
        </p:nvPicPr>
        <p:blipFill>
          <a:blip r:embed="rId2"/>
          <a:srcRect l="9000" r="90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9250" r="925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1708" r="11708"/>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有效合同</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无效合同是违反法律、行政法规的强制性规定或公序良俗的合同，自始不具有法律效力。</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无效合同</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包括欺诈、胁迫、恶意串通、以合法形式掩盖非法目的等情形。</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无效合同的情形</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有效合同与无效合同</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399" b="639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可撤销合同与效力待定合同</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可撤销合同</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可撤销合同是因意思表示不真实或违反自愿原则而成立的合同，当事人有权请求法院或仲裁机构予以撤销。</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效力待定合同</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效力待定合同是成立时因欠缺生效要件而暂时不能产生法律效力的合同，待条件成就时，合同效力得以确认。</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效力待定合同的情形</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包括限制民事行为能力人订立的合同、无权代理行为等情形。</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583" r="5583"/>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合同履行应遵循全面履行、诚实信用、协作履行等原则。</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合同履行原则</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合同履行应按照约定全面履行自己的义务，同时遵循诚信原则，根据合同的性质、目的和交易习惯履行通知、协助、保密等义务。</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合同履行规则</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在合同履行过程中，当事人享有同时履行抗辩权、先履行抗辩权和不安抗辩权等权利，以维护自己的合法权益。</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合同履行中的抗辩权</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合同履行原则与规则</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https://d.book118.com/527020142033006052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2024-09-25T15:15:24.841</cp:lastPrinted>
  <dcterms:created xsi:type="dcterms:W3CDTF">2024-09-25T07:15:24Z</dcterms:created>
  <dcterms:modified xsi:type="dcterms:W3CDTF">2024-09-25T07:15:27Z</dcterms:modified>
</cp:coreProperties>
</file>